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1.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9" r:id="rId2"/>
    <p:sldMasterId id="2147483703" r:id="rId3"/>
    <p:sldMasterId id="2147483717" r:id="rId4"/>
    <p:sldMasterId id="2147483733" r:id="rId5"/>
    <p:sldMasterId id="2147483747" r:id="rId6"/>
    <p:sldMasterId id="2147483761" r:id="rId7"/>
    <p:sldMasterId id="2147483775" r:id="rId8"/>
    <p:sldMasterId id="2147483789" r:id="rId9"/>
    <p:sldMasterId id="2147483803" r:id="rId10"/>
    <p:sldMasterId id="2147483817" r:id="rId11"/>
    <p:sldMasterId id="2147483832" r:id="rId12"/>
  </p:sldMasterIdLst>
  <p:notesMasterIdLst>
    <p:notesMasterId r:id="rId36"/>
  </p:notesMasterIdLst>
  <p:sldIdLst>
    <p:sldId id="278" r:id="rId13"/>
    <p:sldId id="277" r:id="rId14"/>
    <p:sldId id="279" r:id="rId15"/>
    <p:sldId id="276" r:id="rId16"/>
    <p:sldId id="280" r:id="rId17"/>
    <p:sldId id="281" r:id="rId18"/>
    <p:sldId id="282" r:id="rId19"/>
    <p:sldId id="283" r:id="rId20"/>
    <p:sldId id="306" r:id="rId21"/>
    <p:sldId id="307" r:id="rId22"/>
    <p:sldId id="297" r:id="rId23"/>
    <p:sldId id="289" r:id="rId24"/>
    <p:sldId id="291" r:id="rId25"/>
    <p:sldId id="284" r:id="rId26"/>
    <p:sldId id="303" r:id="rId27"/>
    <p:sldId id="298" r:id="rId28"/>
    <p:sldId id="301" r:id="rId29"/>
    <p:sldId id="302" r:id="rId30"/>
    <p:sldId id="299" r:id="rId31"/>
    <p:sldId id="300" r:id="rId32"/>
    <p:sldId id="258" r:id="rId33"/>
    <p:sldId id="294" r:id="rId34"/>
    <p:sldId id="305" r:id="rId3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54" y="66"/>
      </p:cViewPr>
      <p:guideLst>
        <p:guide orient="horz" pos="2160"/>
        <p:guide pos="3840"/>
      </p:guideLst>
    </p:cSldViewPr>
  </p:slideViewPr>
  <p:notesTextViewPr>
    <p:cViewPr>
      <p:scale>
        <a:sx n="1" d="1"/>
        <a:sy n="1" d="1"/>
      </p:scale>
      <p:origin x="0" y="0"/>
    </p:cViewPr>
  </p:notesTextViewPr>
  <p:sorterViewPr>
    <p:cViewPr>
      <p:scale>
        <a:sx n="110" d="100"/>
        <a:sy n="110" d="100"/>
      </p:scale>
      <p:origin x="0" y="-21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8B3651-A769-4235-B108-17A4E5AA07BE}" type="datetimeFigureOut">
              <a:rPr lang="de-DE" smtClean="0"/>
              <a:t>01.10.2018</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425401-674D-4CEF-9098-4BB1023168A5}" type="slidenum">
              <a:rPr lang="de-DE" smtClean="0"/>
              <a:t>‹Nr.›</a:t>
            </a:fld>
            <a:endParaRPr lang="de-DE"/>
          </a:p>
        </p:txBody>
      </p:sp>
    </p:spTree>
    <p:extLst>
      <p:ext uri="{BB962C8B-B14F-4D97-AF65-F5344CB8AC3E}">
        <p14:creationId xmlns:p14="http://schemas.microsoft.com/office/powerpoint/2010/main" val="3479356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857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a:p>
        </p:txBody>
      </p:sp>
      <p:sp>
        <p:nvSpPr>
          <p:cNvPr id="19460" name="Slide Number Placeholder 3"/>
          <p:cNvSpPr>
            <a:spLocks noGrp="1"/>
          </p:cNvSpPr>
          <p:nvPr>
            <p:ph type="sldNum" sz="quarter" idx="5"/>
          </p:nvPr>
        </p:nvSpPr>
        <p:spPr>
          <a:noFill/>
        </p:spPr>
        <p:txBody>
          <a:bodyPr/>
          <a:lstStyle/>
          <a:p>
            <a:fld id="{E8908B96-BA16-4AB1-9FA6-65F65EB2FF0F}" type="slidenum">
              <a:rPr lang="en-US" smtClean="0">
                <a:solidFill>
                  <a:srgbClr val="000000"/>
                </a:solidFill>
                <a:latin typeface="Arial" pitchFamily="34" charset="0"/>
                <a:cs typeface="Arial" pitchFamily="34" charset="0"/>
              </a:rPr>
              <a:pPr/>
              <a:t>7</a:t>
            </a:fld>
            <a:endParaRPr lang="en-US">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707260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a:p>
        </p:txBody>
      </p:sp>
      <p:sp>
        <p:nvSpPr>
          <p:cNvPr id="19460" name="Slide Number Placeholder 3"/>
          <p:cNvSpPr>
            <a:spLocks noGrp="1"/>
          </p:cNvSpPr>
          <p:nvPr>
            <p:ph type="sldNum" sz="quarter" idx="5"/>
          </p:nvPr>
        </p:nvSpPr>
        <p:spPr>
          <a:noFill/>
        </p:spPr>
        <p:txBody>
          <a:bodyPr/>
          <a:lstStyle/>
          <a:p>
            <a:fld id="{E8908B96-BA16-4AB1-9FA6-65F65EB2FF0F}" type="slidenum">
              <a:rPr lang="en-US" smtClean="0">
                <a:solidFill>
                  <a:srgbClr val="000000"/>
                </a:solidFill>
                <a:latin typeface="Arial" pitchFamily="34" charset="0"/>
                <a:cs typeface="Arial" pitchFamily="34" charset="0"/>
              </a:rPr>
              <a:pPr/>
              <a:t>8</a:t>
            </a:fld>
            <a:endParaRPr lang="en-US">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106544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At its </a:t>
            </a:r>
            <a:r>
              <a:rPr lang="en-US" sz="1200" baseline="0" dirty="0" smtClean="0">
                <a:latin typeface="Times New Roman" panose="02020603050405020304" pitchFamily="18" charset="0"/>
                <a:cs typeface="Times New Roman" panose="02020603050405020304" pitchFamily="18" charset="0"/>
              </a:rPr>
              <a:t>meeting in Dubai last year, the Steering Committee recommended that the Board of Directors approve the OPCW proposal to enhance the cooperative relationship between the industry and the organization.  The ICCA Board agreed with the recommendation and approved the proposal in June, 2015.</a:t>
            </a:r>
          </a:p>
          <a:p>
            <a:pPr marL="171450" indent="-171450">
              <a:buFont typeface="Arial" panose="020B0604020202020204" pitchFamily="34" charset="0"/>
              <a:buChar char="•"/>
            </a:pPr>
            <a:r>
              <a:rPr lang="en-US" sz="1200" baseline="0" dirty="0" smtClean="0">
                <a:latin typeface="Times New Roman" panose="02020603050405020304" pitchFamily="18" charset="0"/>
                <a:cs typeface="Times New Roman" panose="02020603050405020304" pitchFamily="18" charset="0"/>
              </a:rPr>
              <a:t>Since then, we have taken a number of steps to implement the agreement. Progress has been slow but steady, but we are expecting more activity as 2016 continues.  I will outline some of those activities for you today.</a:t>
            </a:r>
          </a:p>
          <a:p>
            <a:pPr marL="171450" indent="-171450">
              <a:buFont typeface="Arial" panose="020B0604020202020204" pitchFamily="34" charset="0"/>
              <a:buChar char="•"/>
            </a:pPr>
            <a:r>
              <a:rPr lang="en-US" sz="1200" baseline="0" dirty="0" smtClean="0">
                <a:latin typeface="Times New Roman" panose="02020603050405020304" pitchFamily="18" charset="0"/>
                <a:cs typeface="Times New Roman" panose="02020603050405020304" pitchFamily="18" charset="0"/>
              </a:rPr>
              <a:t>There is a compelling logic to the industry’s enhanced cooperation with the OPCW:</a:t>
            </a:r>
          </a:p>
          <a:p>
            <a:pPr marL="628650" lvl="1" indent="-171450">
              <a:buFont typeface="Arial" panose="020B0604020202020204" pitchFamily="34" charset="0"/>
              <a:buChar char="•"/>
            </a:pPr>
            <a:r>
              <a:rPr lang="en-US" sz="1200" baseline="0" dirty="0" smtClean="0">
                <a:latin typeface="Times New Roman" panose="02020603050405020304" pitchFamily="18" charset="0"/>
                <a:cs typeface="Times New Roman" panose="02020603050405020304" pitchFamily="18" charset="0"/>
              </a:rPr>
              <a:t>Support for the CWC is a condition of membership in the ICCA</a:t>
            </a:r>
          </a:p>
          <a:p>
            <a:pPr marL="628650" lvl="1" indent="-171450">
              <a:buFont typeface="Arial" panose="020B0604020202020204" pitchFamily="34" charset="0"/>
              <a:buChar char="•"/>
            </a:pPr>
            <a:r>
              <a:rPr lang="en-US" sz="1100" dirty="0" smtClean="0"/>
              <a:t>Since the CWC entered into force, nearly 2600 inspections have taken place at over 1100 industry facilities in 81 nations worldwide.</a:t>
            </a:r>
          </a:p>
          <a:p>
            <a:pPr marL="628650" lvl="1" indent="-171450">
              <a:buFont typeface="Arial" panose="020B0604020202020204" pitchFamily="34" charset="0"/>
              <a:buChar char="•"/>
            </a:pPr>
            <a:r>
              <a:rPr lang="en-US" sz="1100" dirty="0" smtClean="0"/>
              <a:t>CWC</a:t>
            </a:r>
            <a:r>
              <a:rPr lang="en-US" sz="1100" baseline="0" dirty="0" smtClean="0"/>
              <a:t> compliance issues remain for industry, including the m</a:t>
            </a:r>
            <a:r>
              <a:rPr lang="en-US" sz="1100" dirty="0" smtClean="0"/>
              <a:t>ethodology by which industry facilities are selected for inspection,</a:t>
            </a:r>
            <a:r>
              <a:rPr lang="en-US" sz="1100" baseline="0" dirty="0" smtClean="0"/>
              <a:t> and the geographical</a:t>
            </a:r>
            <a:r>
              <a:rPr lang="en-US" sz="1100" dirty="0" smtClean="0"/>
              <a:t> distribution of inspections.</a:t>
            </a:r>
          </a:p>
          <a:p>
            <a:pPr marL="628650" lvl="1" indent="-171450">
              <a:buFont typeface="Arial" panose="020B0604020202020204" pitchFamily="34" charset="0"/>
              <a:buChar char="•"/>
            </a:pPr>
            <a:r>
              <a:rPr lang="en-US" sz="1100" dirty="0" smtClean="0"/>
              <a:t>The Responsible Care program</a:t>
            </a:r>
            <a:r>
              <a:rPr lang="en-US" sz="1100" baseline="0" dirty="0" smtClean="0"/>
              <a:t> provides a basis for industry best practices to address process safety, product stewardship and security – and the chemical industry should be able to get credit for its Responsible Care activities.</a:t>
            </a:r>
            <a:endParaRPr lang="en-US" sz="1100" dirty="0" smtClean="0"/>
          </a:p>
          <a:p>
            <a:pPr marL="628650" lvl="1" indent="-171450">
              <a:buFont typeface="Arial" panose="020B0604020202020204" pitchFamily="34" charset="0"/>
              <a:buChar char="•"/>
            </a:pPr>
            <a:endParaRPr lang="en-US" sz="12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6D22DD-7E0C-4AAD-8223-A74E38CF61C4}"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460127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The primary objective of our relationship with OPCW is to create a sustainable dialogue between industry and the organization, including the member governments.</a:t>
            </a:r>
          </a:p>
          <a:p>
            <a:pPr marL="171450" indent="-171450">
              <a:buFont typeface="Arial" panose="020B0604020202020204" pitchFamily="34" charset="0"/>
              <a:buChar char="•"/>
            </a:pPr>
            <a:r>
              <a:rPr lang="en-US" baseline="0" dirty="0" smtClean="0"/>
              <a:t>A Joint Steering Committee has been formed.  Its mission is to manage the overall relationship, and provide oversight and direction to the work of the Chemical Industry Coordination Group.  The ICCA Council Secretary (currently Cal Dooley) is a member of the Joint Steering Committee, and I am a member in my role as co-chair of the Chemical Industry Coordinating Group.</a:t>
            </a:r>
          </a:p>
          <a:p>
            <a:pPr marL="171450" indent="-171450">
              <a:buFont typeface="Arial" panose="020B0604020202020204" pitchFamily="34" charset="0"/>
              <a:buChar char="•"/>
            </a:pPr>
            <a:r>
              <a:rPr lang="en-US" baseline="0" dirty="0" smtClean="0"/>
              <a:t>We are actively engaged in seeking another industry representative from another region.  We have made inquiries of several representatives and hope to name a representative very soon.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6D22DD-7E0C-4AAD-8223-A74E38CF61C4}"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69811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4.xml"/><Relationship Id="rId5" Type="http://schemas.openxmlformats.org/officeDocument/2006/relationships/tags" Target="../tags/tag10.xml"/><Relationship Id="rId4" Type="http://schemas.openxmlformats.org/officeDocument/2006/relationships/tags" Target="../tags/tag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006782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7667" y="977900"/>
            <a:ext cx="2755900" cy="54403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575735" y="977900"/>
            <a:ext cx="8068733"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5886127"/>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2180056"/>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7667" y="977900"/>
            <a:ext cx="2755900" cy="54403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575734" y="977900"/>
            <a:ext cx="8068733"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1400476"/>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286630765"/>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6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5905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73742" y="441066"/>
            <a:ext cx="10212593" cy="978944"/>
          </a:xfrm>
        </p:spPr>
        <p:txBody>
          <a:bodyPr/>
          <a:lstStyle/>
          <a:p>
            <a:r>
              <a:rPr lang="en-US"/>
              <a:t>Click to edit Master title style</a:t>
            </a:r>
            <a:endParaRPr lang="fr-BE"/>
          </a:p>
        </p:txBody>
      </p:sp>
      <p:sp>
        <p:nvSpPr>
          <p:cNvPr id="7" name="Text Placeholder 6"/>
          <p:cNvSpPr>
            <a:spLocks noGrp="1"/>
          </p:cNvSpPr>
          <p:nvPr>
            <p:ph type="body" sz="quarter" idx="11"/>
          </p:nvPr>
        </p:nvSpPr>
        <p:spPr>
          <a:xfrm>
            <a:off x="573742" y="1538302"/>
            <a:ext cx="11139892" cy="4519598"/>
          </a:xfrm>
        </p:spPr>
        <p:txBody>
          <a:bodyPr/>
          <a:lstStyle>
            <a:lvl1pPr marL="0" indent="0">
              <a:buFont typeface="Arial" panose="020B0604020202020204" pitchFamily="34" charset="0"/>
              <a:buNone/>
              <a:defRPr/>
            </a:lvl1pPr>
            <a:lvl2pPr marL="265113" indent="-265113">
              <a:buFont typeface="Arial" panose="020B0604020202020204" pitchFamily="34" charset="0"/>
              <a:buChar char="•"/>
              <a:defRPr/>
            </a:lvl2pPr>
            <a:lvl3pPr marL="538163" indent="-273050">
              <a:buFont typeface="Calibri" panose="020F0502020204030204" pitchFamily="34" charset="0"/>
              <a:buChar char="–"/>
              <a:defRPr/>
            </a:lvl3pPr>
            <a:lvl4pPr marL="809625" indent="-271463">
              <a:buFont typeface="Calibri" panose="020F050202020403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2"/>
          <p:cNvSpPr txBox="1">
            <a:spLocks/>
          </p:cNvSpPr>
          <p:nvPr userDrawn="1"/>
        </p:nvSpPr>
        <p:spPr bwMode="gray">
          <a:xfrm>
            <a:off x="8969196" y="6436562"/>
            <a:ext cx="2744437" cy="365125"/>
          </a:xfrm>
          <a:prstGeom prst="rect">
            <a:avLst/>
          </a:prstGeom>
        </p:spPr>
        <p:txBody>
          <a:bodyPr vert="horz" lIns="0" tIns="45720" rIns="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fr-BE" sz="1000" dirty="0">
                <a:solidFill>
                  <a:srgbClr val="000000">
                    <a:tint val="75000"/>
                  </a:srgbClr>
                </a:solidFill>
              </a:rPr>
              <a:t>Page </a:t>
            </a:r>
            <a:fld id="{6984F883-9912-4EFB-8404-2A825476CACA}" type="slidenum">
              <a:rPr lang="fr-BE" sz="1000" smtClean="0">
                <a:solidFill>
                  <a:srgbClr val="000000">
                    <a:tint val="75000"/>
                  </a:srgbClr>
                </a:solidFill>
              </a:rPr>
              <a:pPr fontAlgn="base">
                <a:spcBef>
                  <a:spcPct val="0"/>
                </a:spcBef>
                <a:spcAft>
                  <a:spcPct val="0"/>
                </a:spcAft>
              </a:pPr>
              <a:t>‹Nr.›</a:t>
            </a:fld>
            <a:endParaRPr lang="fr-BE" sz="1000" dirty="0">
              <a:solidFill>
                <a:srgbClr val="000000">
                  <a:tint val="75000"/>
                </a:srgbClr>
              </a:solidFill>
            </a:endParaRPr>
          </a:p>
        </p:txBody>
      </p:sp>
    </p:spTree>
    <p:extLst>
      <p:ext uri="{BB962C8B-B14F-4D97-AF65-F5344CB8AC3E}">
        <p14:creationId xmlns:p14="http://schemas.microsoft.com/office/powerpoint/2010/main" val="596150954"/>
      </p:ext>
    </p:extLst>
  </p:cSld>
  <p:clrMapOvr>
    <a:masterClrMapping/>
  </p:clrMapOvr>
  <p:transition spd="slow">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2473010"/>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94169814"/>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863725"/>
            <a:ext cx="5382684" cy="4554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1863725"/>
            <a:ext cx="5384800" cy="4554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611677"/>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3983814"/>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090487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31661991"/>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2617740"/>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3334" y="17335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066801"/>
            <a:ext cx="673100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69737595"/>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540205347"/>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8646115"/>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7667" y="977900"/>
            <a:ext cx="2755900" cy="54403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575734" y="977900"/>
            <a:ext cx="8068733"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7092878"/>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948118252"/>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6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9400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73742" y="441066"/>
            <a:ext cx="10212593" cy="978944"/>
          </a:xfrm>
        </p:spPr>
        <p:txBody>
          <a:bodyPr/>
          <a:lstStyle/>
          <a:p>
            <a:r>
              <a:rPr lang="en-US"/>
              <a:t>Click to edit Master title style</a:t>
            </a:r>
            <a:endParaRPr lang="fr-BE"/>
          </a:p>
        </p:txBody>
      </p:sp>
      <p:sp>
        <p:nvSpPr>
          <p:cNvPr id="7" name="Text Placeholder 6"/>
          <p:cNvSpPr>
            <a:spLocks noGrp="1"/>
          </p:cNvSpPr>
          <p:nvPr>
            <p:ph type="body" sz="quarter" idx="11"/>
          </p:nvPr>
        </p:nvSpPr>
        <p:spPr>
          <a:xfrm>
            <a:off x="573742" y="1538302"/>
            <a:ext cx="11139892" cy="4519598"/>
          </a:xfrm>
        </p:spPr>
        <p:txBody>
          <a:bodyPr/>
          <a:lstStyle>
            <a:lvl1pPr marL="0" indent="0">
              <a:buFont typeface="Arial" panose="020B0604020202020204" pitchFamily="34" charset="0"/>
              <a:buNone/>
              <a:defRPr/>
            </a:lvl1pPr>
            <a:lvl2pPr marL="265113" indent="-265113">
              <a:buFont typeface="Arial" panose="020B0604020202020204" pitchFamily="34" charset="0"/>
              <a:buChar char="•"/>
              <a:defRPr/>
            </a:lvl2pPr>
            <a:lvl3pPr marL="538163" indent="-273050">
              <a:buFont typeface="Calibri" panose="020F0502020204030204" pitchFamily="34" charset="0"/>
              <a:buChar char="–"/>
              <a:defRPr/>
            </a:lvl3pPr>
            <a:lvl4pPr marL="809625" indent="-271463">
              <a:buFont typeface="Calibri" panose="020F050202020403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2"/>
          <p:cNvSpPr txBox="1">
            <a:spLocks/>
          </p:cNvSpPr>
          <p:nvPr userDrawn="1"/>
        </p:nvSpPr>
        <p:spPr bwMode="gray">
          <a:xfrm>
            <a:off x="8969196" y="6436562"/>
            <a:ext cx="2744437" cy="365125"/>
          </a:xfrm>
          <a:prstGeom prst="rect">
            <a:avLst/>
          </a:prstGeom>
        </p:spPr>
        <p:txBody>
          <a:bodyPr vert="horz" lIns="0" tIns="45720" rIns="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fr-BE" sz="1000" dirty="0">
                <a:solidFill>
                  <a:srgbClr val="000000">
                    <a:tint val="75000"/>
                  </a:srgbClr>
                </a:solidFill>
              </a:rPr>
              <a:t>Page </a:t>
            </a:r>
            <a:fld id="{6984F883-9912-4EFB-8404-2A825476CACA}" type="slidenum">
              <a:rPr lang="fr-BE" sz="1000" smtClean="0">
                <a:solidFill>
                  <a:srgbClr val="000000">
                    <a:tint val="75000"/>
                  </a:srgbClr>
                </a:solidFill>
              </a:rPr>
              <a:pPr fontAlgn="base">
                <a:spcBef>
                  <a:spcPct val="0"/>
                </a:spcBef>
                <a:spcAft>
                  <a:spcPct val="0"/>
                </a:spcAft>
              </a:pPr>
              <a:t>‹Nr.›</a:t>
            </a:fld>
            <a:endParaRPr lang="fr-BE" sz="1000" dirty="0">
              <a:solidFill>
                <a:srgbClr val="000000">
                  <a:tint val="75000"/>
                </a:srgbClr>
              </a:solidFill>
            </a:endParaRPr>
          </a:p>
        </p:txBody>
      </p:sp>
    </p:spTree>
    <p:extLst>
      <p:ext uri="{BB962C8B-B14F-4D97-AF65-F5344CB8AC3E}">
        <p14:creationId xmlns:p14="http://schemas.microsoft.com/office/powerpoint/2010/main" val="1975058165"/>
      </p:ext>
    </p:extLst>
  </p:cSld>
  <p:clrMapOvr>
    <a:masterClrMapping/>
  </p:clrMapOvr>
  <p:transition spd="slow">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9553014"/>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9881777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35553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863725"/>
            <a:ext cx="5382684" cy="4554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63725"/>
            <a:ext cx="5384800" cy="4554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6807998"/>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1254428"/>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0608419"/>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985666"/>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3334" y="17335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1066801"/>
            <a:ext cx="673100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53748069"/>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158697964"/>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554968"/>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7667" y="977900"/>
            <a:ext cx="27559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75734" y="977900"/>
            <a:ext cx="8068733"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7414237"/>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itle 3"/>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18496009"/>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6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878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el und Text (2)">
    <p:spTree>
      <p:nvGrpSpPr>
        <p:cNvPr id="1" name=""/>
        <p:cNvGrpSpPr/>
        <p:nvPr/>
      </p:nvGrpSpPr>
      <p:grpSpPr>
        <a:xfrm>
          <a:off x="0" y="0"/>
          <a:ext cx="0" cy="0"/>
          <a:chOff x="0" y="0"/>
          <a:chExt cx="0" cy="0"/>
        </a:xfrm>
      </p:grpSpPr>
      <p:sp>
        <p:nvSpPr>
          <p:cNvPr id="2" name="TitelPlaz"/>
          <p:cNvSpPr>
            <a:spLocks noGrp="1"/>
          </p:cNvSpPr>
          <p:nvPr>
            <p:ph type="title"/>
            <p:custDataLst>
              <p:tags r:id="rId1"/>
            </p:custDataLst>
          </p:nvPr>
        </p:nvSpPr>
        <p:spPr/>
        <p:txBody>
          <a:bodyPr/>
          <a:lstStyle/>
          <a:p>
            <a:r>
              <a:rPr lang="de-DE"/>
              <a:t>Titelmasterformat durch Klicken bearbeiten</a:t>
            </a:r>
          </a:p>
        </p:txBody>
      </p:sp>
      <p:sp>
        <p:nvSpPr>
          <p:cNvPr id="3" name="TextPlaz"/>
          <p:cNvSpPr>
            <a:spLocks noGrp="1"/>
          </p:cNvSpPr>
          <p:nvPr>
            <p:ph type="body" idx="1"/>
            <p:custDataLst>
              <p:tags r:id="rId2"/>
            </p:custDataLst>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SeitePlaz"/>
          <p:cNvSpPr>
            <a:spLocks noGrp="1"/>
          </p:cNvSpPr>
          <p:nvPr>
            <p:ph type="sldNum" sz="quarter" idx="10"/>
            <p:custDataLst>
              <p:tags r:id="rId3"/>
            </p:custDataLst>
          </p:nvPr>
        </p:nvSpPr>
        <p:spPr>
          <a:xfrm>
            <a:off x="10944000" y="6645600"/>
            <a:ext cx="960000" cy="151200"/>
          </a:xfrm>
          <a:prstGeom prst="rect">
            <a:avLst/>
          </a:prstGeom>
        </p:spPr>
        <p:txBody>
          <a:bodyPr/>
          <a:lstStyle/>
          <a:p>
            <a:pPr eaLnBrk="0" fontAlgn="base" hangingPunct="0">
              <a:spcBef>
                <a:spcPct val="0"/>
              </a:spcBef>
              <a:spcAft>
                <a:spcPct val="0"/>
              </a:spcAft>
            </a:pPr>
            <a:fld id="{E9AA50D5-AA3C-4ACC-90C8-10D439609AC8}" type="slidenum">
              <a:rPr lang="de-DE">
                <a:solidFill>
                  <a:srgbClr val="30353A"/>
                </a:solidFill>
                <a:latin typeface="Arial" charset="0"/>
              </a:rPr>
              <a:pPr eaLnBrk="0" fontAlgn="base" hangingPunct="0">
                <a:spcBef>
                  <a:spcPct val="0"/>
                </a:spcBef>
                <a:spcAft>
                  <a:spcPct val="0"/>
                </a:spcAft>
              </a:pPr>
              <a:t>‹Nr.›</a:t>
            </a:fld>
            <a:endParaRPr lang="de-DE">
              <a:solidFill>
                <a:srgbClr val="30353A"/>
              </a:solidFill>
              <a:latin typeface="Arial" charset="0"/>
            </a:endParaRPr>
          </a:p>
        </p:txBody>
      </p:sp>
      <p:sp>
        <p:nvSpPr>
          <p:cNvPr id="5" name="FussPlaz"/>
          <p:cNvSpPr>
            <a:spLocks noGrp="1"/>
          </p:cNvSpPr>
          <p:nvPr>
            <p:ph type="ftr" sz="quarter" idx="11"/>
            <p:custDataLst>
              <p:tags r:id="rId4"/>
            </p:custDataLst>
          </p:nvPr>
        </p:nvSpPr>
        <p:spPr>
          <a:xfrm>
            <a:off x="1248000" y="6717600"/>
            <a:ext cx="9696000" cy="97200"/>
          </a:xfrm>
          <a:prstGeom prst="rect">
            <a:avLst/>
          </a:prstGeom>
        </p:spPr>
        <p:txBody>
          <a:bodyPr/>
          <a:lstStyle/>
          <a:p>
            <a:pPr eaLnBrk="0" fontAlgn="base" hangingPunct="0">
              <a:spcBef>
                <a:spcPct val="0"/>
              </a:spcBef>
              <a:spcAft>
                <a:spcPct val="0"/>
              </a:spcAft>
            </a:pPr>
            <a:r>
              <a:rPr lang="de-DE">
                <a:solidFill>
                  <a:srgbClr val="30353A"/>
                </a:solidFill>
                <a:latin typeface="Arial" charset="0"/>
              </a:rPr>
              <a:t>INTERNAL</a:t>
            </a:r>
          </a:p>
        </p:txBody>
      </p:sp>
      <p:sp>
        <p:nvSpPr>
          <p:cNvPr id="6" name="DatumPlaz"/>
          <p:cNvSpPr>
            <a:spLocks noGrp="1"/>
          </p:cNvSpPr>
          <p:nvPr>
            <p:ph type="dt" sz="half" idx="12"/>
            <p:custDataLst>
              <p:tags r:id="rId5"/>
            </p:custDataLst>
          </p:nvPr>
        </p:nvSpPr>
        <p:spPr>
          <a:xfrm>
            <a:off x="288000" y="6645600"/>
            <a:ext cx="960000" cy="151200"/>
          </a:xfrm>
          <a:prstGeom prst="rect">
            <a:avLst/>
          </a:prstGeom>
        </p:spPr>
        <p:txBody>
          <a:bodyPr/>
          <a:lstStyle/>
          <a:p>
            <a:pPr eaLnBrk="0" fontAlgn="base" hangingPunct="0">
              <a:spcBef>
                <a:spcPct val="0"/>
              </a:spcBef>
              <a:spcAft>
                <a:spcPct val="0"/>
              </a:spcAft>
            </a:pPr>
            <a:r>
              <a:rPr lang="de-DE">
                <a:solidFill>
                  <a:srgbClr val="30353A"/>
                </a:solidFill>
                <a:latin typeface="Arial" charset="0"/>
              </a:rPr>
              <a:t>2/17/2014</a:t>
            </a:r>
          </a:p>
        </p:txBody>
      </p:sp>
    </p:spTree>
    <p:extLst>
      <p:ext uri="{BB962C8B-B14F-4D97-AF65-F5344CB8AC3E}">
        <p14:creationId xmlns:p14="http://schemas.microsoft.com/office/powerpoint/2010/main" val="4273531665"/>
      </p:ext>
    </p:extLst>
  </p:cSld>
  <p:clrMapOvr>
    <a:masterClrMapping/>
  </p:clrMapOvr>
  <p:hf hdr="0"/>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73742" y="441066"/>
            <a:ext cx="10212593" cy="978944"/>
          </a:xfrm>
        </p:spPr>
        <p:txBody>
          <a:bodyPr/>
          <a:lstStyle/>
          <a:p>
            <a:r>
              <a:rPr lang="en-US" smtClean="0"/>
              <a:t>Click to edit Master title style</a:t>
            </a:r>
            <a:endParaRPr lang="fr-BE"/>
          </a:p>
        </p:txBody>
      </p:sp>
      <p:sp>
        <p:nvSpPr>
          <p:cNvPr id="7" name="Text Placeholder 6"/>
          <p:cNvSpPr>
            <a:spLocks noGrp="1"/>
          </p:cNvSpPr>
          <p:nvPr>
            <p:ph type="body" sz="quarter" idx="11"/>
          </p:nvPr>
        </p:nvSpPr>
        <p:spPr>
          <a:xfrm>
            <a:off x="573742" y="1538302"/>
            <a:ext cx="11139892" cy="4519598"/>
          </a:xfrm>
        </p:spPr>
        <p:txBody>
          <a:bodyPr/>
          <a:lstStyle>
            <a:lvl1pPr marL="0" indent="0">
              <a:buFont typeface="Arial" panose="020B0604020202020204" pitchFamily="34" charset="0"/>
              <a:buNone/>
              <a:defRPr/>
            </a:lvl1pPr>
            <a:lvl2pPr marL="265113" indent="-265113">
              <a:buFont typeface="Arial" panose="020B0604020202020204" pitchFamily="34" charset="0"/>
              <a:buChar char="•"/>
              <a:defRPr/>
            </a:lvl2pPr>
            <a:lvl3pPr marL="538163" indent="-273050">
              <a:buFont typeface="Calibri" panose="020F0502020204030204" pitchFamily="34" charset="0"/>
              <a:buChar char="–"/>
              <a:defRPr/>
            </a:lvl3pPr>
            <a:lvl4pPr marL="809625" indent="-271463">
              <a:buFont typeface="Calibri" panose="020F0502020204030204"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2"/>
          <p:cNvSpPr txBox="1">
            <a:spLocks/>
          </p:cNvSpPr>
          <p:nvPr userDrawn="1"/>
        </p:nvSpPr>
        <p:spPr bwMode="gray">
          <a:xfrm>
            <a:off x="8969196" y="6436562"/>
            <a:ext cx="2744437" cy="365125"/>
          </a:xfrm>
          <a:prstGeom prst="rect">
            <a:avLst/>
          </a:prstGeom>
        </p:spPr>
        <p:txBody>
          <a:bodyPr vert="horz" lIns="0" tIns="45720" rIns="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1000" dirty="0" smtClean="0"/>
              <a:t>Page </a:t>
            </a:r>
            <a:fld id="{6984F883-9912-4EFB-8404-2A825476CACA}" type="slidenum">
              <a:rPr lang="fr-BE" sz="1000" smtClean="0"/>
              <a:pPr/>
              <a:t>‹Nr.›</a:t>
            </a:fld>
            <a:endParaRPr lang="fr-BE" sz="1000" dirty="0"/>
          </a:p>
        </p:txBody>
      </p:sp>
    </p:spTree>
    <p:extLst>
      <p:ext uri="{BB962C8B-B14F-4D97-AF65-F5344CB8AC3E}">
        <p14:creationId xmlns:p14="http://schemas.microsoft.com/office/powerpoint/2010/main" val="988159673"/>
      </p:ext>
    </p:extLst>
  </p:cSld>
  <p:clrMapOvr>
    <a:masterClrMapping/>
  </p:clrMapOvr>
  <p:transition spd="slow">
    <p:wipe dir="r"/>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4955068"/>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2377695712"/>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2" y="1863725"/>
            <a:ext cx="5382684" cy="45545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63725"/>
            <a:ext cx="5384800" cy="45545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7854776"/>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1994922"/>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47543739"/>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048239"/>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3335" y="17335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1066803"/>
            <a:ext cx="6731000" cy="505936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278186626"/>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2096242682"/>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590761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4036854"/>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7667" y="977900"/>
            <a:ext cx="27559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75735" y="977900"/>
            <a:ext cx="8068733"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7552217"/>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US" dirty="0"/>
          </a:p>
        </p:txBody>
      </p:sp>
      <p:sp>
        <p:nvSpPr>
          <p:cNvPr id="4" name="Title 3"/>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63114864"/>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1097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6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7149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8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32492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eltkarte"/>
          <p:cNvPicPr>
            <a:picLocks noChangeAspect="1" noChangeArrowheads="1"/>
          </p:cNvPicPr>
          <p:nvPr userDrawn="1"/>
        </p:nvPicPr>
        <p:blipFill>
          <a:blip r:embed="rId2" cstate="print">
            <a:lum bright="20000" contrast="-18000"/>
            <a:extLst>
              <a:ext uri="{28A0092B-C50C-407E-A947-70E740481C1C}">
                <a14:useLocalDpi xmlns:a14="http://schemas.microsoft.com/office/drawing/2010/main" val="0"/>
              </a:ext>
            </a:extLst>
          </a:blip>
          <a:srcRect/>
          <a:stretch>
            <a:fillRect/>
          </a:stretch>
        </p:blipFill>
        <p:spPr bwMode="auto">
          <a:xfrm>
            <a:off x="351367" y="901701"/>
            <a:ext cx="11537951"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4"/>
          <p:cNvSpPr>
            <a:spLocks noChangeShapeType="1"/>
          </p:cNvSpPr>
          <p:nvPr userDrawn="1"/>
        </p:nvSpPr>
        <p:spPr bwMode="auto">
          <a:xfrm>
            <a:off x="721784" y="4102100"/>
            <a:ext cx="10983383" cy="0"/>
          </a:xfrm>
          <a:prstGeom prst="line">
            <a:avLst/>
          </a:prstGeom>
          <a:noFill/>
          <a:ln w="28575">
            <a:solidFill>
              <a:srgbClr val="003399"/>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11"/>
          <p:cNvSpPr>
            <a:spLocks noChangeArrowheads="1"/>
          </p:cNvSpPr>
          <p:nvPr userDrawn="1"/>
        </p:nvSpPr>
        <p:spPr bwMode="auto">
          <a:xfrm>
            <a:off x="0" y="0"/>
            <a:ext cx="12192000" cy="762000"/>
          </a:xfrm>
          <a:prstGeom prst="rect">
            <a:avLst/>
          </a:prstGeom>
          <a:gradFill rotWithShape="1">
            <a:gsLst>
              <a:gs pos="0">
                <a:schemeClr val="bg1"/>
              </a:gs>
              <a:gs pos="100000">
                <a:srgbClr val="00B8B4">
                  <a:alpha val="73000"/>
                </a:srgbClr>
              </a:gs>
            </a:gsLst>
            <a:lin ang="0" scaled="1"/>
          </a:grad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BZ" sz="2400" b="0" i="0" u="none" strike="noStrike" kern="1200" cap="none" spc="0" normalizeH="0" baseline="0" noProof="0">
              <a:ln>
                <a:noFill/>
              </a:ln>
              <a:solidFill>
                <a:srgbClr val="000000"/>
              </a:solidFill>
              <a:effectLst/>
              <a:uLnTx/>
              <a:uFillTx/>
              <a:latin typeface="Times" pitchFamily="18" charset="0"/>
              <a:ea typeface="+mn-ea"/>
              <a:cs typeface="Arial" charset="0"/>
            </a:endParaRPr>
          </a:p>
        </p:txBody>
      </p:sp>
      <p:pic>
        <p:nvPicPr>
          <p:cNvPr id="7" name="Picture 6" descr="icca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4001" y="7938"/>
            <a:ext cx="19177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15"/>
          <p:cNvSpPr>
            <a:spLocks noGrp="1" noChangeArrowheads="1"/>
          </p:cNvSpPr>
          <p:nvPr>
            <p:ph type="ctrTitle"/>
          </p:nvPr>
        </p:nvSpPr>
        <p:spPr>
          <a:xfrm>
            <a:off x="992717" y="1520826"/>
            <a:ext cx="10363200" cy="1470025"/>
          </a:xfrm>
        </p:spPr>
        <p:txBody>
          <a:bodyPr/>
          <a:lstStyle>
            <a:lvl1pPr algn="ctr">
              <a:defRPr/>
            </a:lvl1pPr>
          </a:lstStyle>
          <a:p>
            <a:r>
              <a:rPr lang="en-US"/>
              <a:t>Titelmasterformat durch Klicken bearbeiten</a:t>
            </a:r>
          </a:p>
        </p:txBody>
      </p:sp>
      <p:sp>
        <p:nvSpPr>
          <p:cNvPr id="3083" name="Rectangle 16"/>
          <p:cNvSpPr>
            <a:spLocks noGrp="1" noChangeArrowheads="1"/>
          </p:cNvSpPr>
          <p:nvPr>
            <p:ph type="subTitle" idx="1"/>
          </p:nvPr>
        </p:nvSpPr>
        <p:spPr>
          <a:xfrm>
            <a:off x="1828800" y="4330700"/>
            <a:ext cx="8534400" cy="1752600"/>
          </a:xfrm>
        </p:spPr>
        <p:txBody>
          <a:bodyPr/>
          <a:lstStyle>
            <a:lvl1pPr marL="0" indent="0" algn="ctr">
              <a:buFontTx/>
              <a:buNone/>
              <a:defRPr sz="1800"/>
            </a:lvl1pPr>
          </a:lstStyle>
          <a:p>
            <a:r>
              <a:rPr lang="en-US"/>
              <a:t>Formatvorlage des Untertitelmasters durch Klicken bearbeiten</a:t>
            </a:r>
          </a:p>
        </p:txBody>
      </p:sp>
    </p:spTree>
    <p:extLst>
      <p:ext uri="{BB962C8B-B14F-4D97-AF65-F5344CB8AC3E}">
        <p14:creationId xmlns:p14="http://schemas.microsoft.com/office/powerpoint/2010/main" val="144648060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567099"/>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8804883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863725"/>
            <a:ext cx="5382684" cy="4554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484" y="1863725"/>
            <a:ext cx="5384800" cy="4554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46256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1121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1263402"/>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2145944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76580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661642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164700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913969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7667" y="977900"/>
            <a:ext cx="27559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5734" y="977900"/>
            <a:ext cx="8068733"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7450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863725"/>
            <a:ext cx="5382684" cy="4554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1863725"/>
            <a:ext cx="5384800" cy="4554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129400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350620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780060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18990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407016133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3334" y="17335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066801"/>
            <a:ext cx="673100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8495761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98937136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871947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7667" y="977900"/>
            <a:ext cx="2755900" cy="54403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575734" y="977900"/>
            <a:ext cx="8068733"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849826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9240195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156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73742" y="441066"/>
            <a:ext cx="10212593" cy="978944"/>
          </a:xfrm>
        </p:spPr>
        <p:txBody>
          <a:bodyPr/>
          <a:lstStyle/>
          <a:p>
            <a:r>
              <a:rPr lang="en-US"/>
              <a:t>Click to edit Master title style</a:t>
            </a:r>
            <a:endParaRPr lang="fr-BE"/>
          </a:p>
        </p:txBody>
      </p:sp>
      <p:sp>
        <p:nvSpPr>
          <p:cNvPr id="7" name="Text Placeholder 6"/>
          <p:cNvSpPr>
            <a:spLocks noGrp="1"/>
          </p:cNvSpPr>
          <p:nvPr>
            <p:ph type="body" sz="quarter" idx="11"/>
          </p:nvPr>
        </p:nvSpPr>
        <p:spPr>
          <a:xfrm>
            <a:off x="573742" y="1538302"/>
            <a:ext cx="11139892" cy="4519598"/>
          </a:xfrm>
        </p:spPr>
        <p:txBody>
          <a:bodyPr/>
          <a:lstStyle>
            <a:lvl1pPr marL="0" indent="0">
              <a:buFont typeface="Arial" panose="020B0604020202020204" pitchFamily="34" charset="0"/>
              <a:buNone/>
              <a:defRPr/>
            </a:lvl1pPr>
            <a:lvl2pPr marL="265113" indent="-265113">
              <a:buFont typeface="Arial" panose="020B0604020202020204" pitchFamily="34" charset="0"/>
              <a:buChar char="•"/>
              <a:defRPr/>
            </a:lvl2pPr>
            <a:lvl3pPr marL="538163" indent="-273050">
              <a:buFont typeface="Calibri" panose="020F0502020204030204" pitchFamily="34" charset="0"/>
              <a:buChar char="–"/>
              <a:defRPr/>
            </a:lvl3pPr>
            <a:lvl4pPr marL="809625" indent="-271463">
              <a:buFont typeface="Calibri" panose="020F050202020403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2"/>
          <p:cNvSpPr txBox="1">
            <a:spLocks/>
          </p:cNvSpPr>
          <p:nvPr userDrawn="1"/>
        </p:nvSpPr>
        <p:spPr bwMode="gray">
          <a:xfrm>
            <a:off x="8969196" y="6436562"/>
            <a:ext cx="2744437" cy="365125"/>
          </a:xfrm>
          <a:prstGeom prst="rect">
            <a:avLst/>
          </a:prstGeom>
        </p:spPr>
        <p:txBody>
          <a:bodyPr vert="horz" lIns="0" tIns="45720" rIns="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fr-BE" sz="1000" dirty="0">
                <a:solidFill>
                  <a:srgbClr val="000000">
                    <a:tint val="75000"/>
                  </a:srgbClr>
                </a:solidFill>
              </a:rPr>
              <a:t>Page </a:t>
            </a:r>
            <a:fld id="{6984F883-9912-4EFB-8404-2A825476CACA}" type="slidenum">
              <a:rPr lang="fr-BE" sz="1000" smtClean="0">
                <a:solidFill>
                  <a:srgbClr val="000000">
                    <a:tint val="75000"/>
                  </a:srgbClr>
                </a:solidFill>
              </a:rPr>
              <a:pPr fontAlgn="base">
                <a:spcBef>
                  <a:spcPct val="0"/>
                </a:spcBef>
                <a:spcAft>
                  <a:spcPct val="0"/>
                </a:spcAft>
              </a:pPr>
              <a:t>‹Nr.›</a:t>
            </a:fld>
            <a:endParaRPr lang="fr-BE" sz="1000" dirty="0">
              <a:solidFill>
                <a:srgbClr val="000000">
                  <a:tint val="75000"/>
                </a:srgbClr>
              </a:solidFill>
            </a:endParaRPr>
          </a:p>
        </p:txBody>
      </p:sp>
    </p:spTree>
    <p:extLst>
      <p:ext uri="{BB962C8B-B14F-4D97-AF65-F5344CB8AC3E}">
        <p14:creationId xmlns:p14="http://schemas.microsoft.com/office/powerpoint/2010/main" val="1833531378"/>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369322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5553301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863725"/>
            <a:ext cx="5382684" cy="4554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1863725"/>
            <a:ext cx="5384800" cy="4554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067178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63725"/>
            <a:ext cx="5382684" cy="45545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1863725"/>
            <a:ext cx="5384800" cy="45545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183738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99950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289125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51586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3334" y="17335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066801"/>
            <a:ext cx="673100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6338132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70336113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0521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7667" y="977900"/>
            <a:ext cx="2755900" cy="54403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575734" y="977900"/>
            <a:ext cx="8068733"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382488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47831624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3341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73742" y="441066"/>
            <a:ext cx="10212593" cy="978944"/>
          </a:xfrm>
        </p:spPr>
        <p:txBody>
          <a:bodyPr/>
          <a:lstStyle/>
          <a:p>
            <a:r>
              <a:rPr lang="en-US"/>
              <a:t>Click to edit Master title style</a:t>
            </a:r>
            <a:endParaRPr lang="fr-BE"/>
          </a:p>
        </p:txBody>
      </p:sp>
      <p:sp>
        <p:nvSpPr>
          <p:cNvPr id="7" name="Text Placeholder 6"/>
          <p:cNvSpPr>
            <a:spLocks noGrp="1"/>
          </p:cNvSpPr>
          <p:nvPr>
            <p:ph type="body" sz="quarter" idx="11"/>
          </p:nvPr>
        </p:nvSpPr>
        <p:spPr>
          <a:xfrm>
            <a:off x="573742" y="1538302"/>
            <a:ext cx="11139892" cy="4519598"/>
          </a:xfrm>
        </p:spPr>
        <p:txBody>
          <a:bodyPr/>
          <a:lstStyle>
            <a:lvl1pPr marL="0" indent="0">
              <a:buFont typeface="Arial" panose="020B0604020202020204" pitchFamily="34" charset="0"/>
              <a:buNone/>
              <a:defRPr/>
            </a:lvl1pPr>
            <a:lvl2pPr marL="265113" indent="-265113">
              <a:buFont typeface="Arial" panose="020B0604020202020204" pitchFamily="34" charset="0"/>
              <a:buChar char="•"/>
              <a:defRPr/>
            </a:lvl2pPr>
            <a:lvl3pPr marL="538163" indent="-273050">
              <a:buFont typeface="Calibri" panose="020F0502020204030204" pitchFamily="34" charset="0"/>
              <a:buChar char="–"/>
              <a:defRPr/>
            </a:lvl3pPr>
            <a:lvl4pPr marL="809625" indent="-271463">
              <a:buFont typeface="Calibri" panose="020F050202020403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2"/>
          <p:cNvSpPr txBox="1">
            <a:spLocks/>
          </p:cNvSpPr>
          <p:nvPr userDrawn="1"/>
        </p:nvSpPr>
        <p:spPr bwMode="gray">
          <a:xfrm>
            <a:off x="8969196" y="6436562"/>
            <a:ext cx="2744437" cy="365125"/>
          </a:xfrm>
          <a:prstGeom prst="rect">
            <a:avLst/>
          </a:prstGeom>
        </p:spPr>
        <p:txBody>
          <a:bodyPr vert="horz" lIns="0" tIns="45720" rIns="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fr-BE" sz="1000" dirty="0">
                <a:solidFill>
                  <a:srgbClr val="000000">
                    <a:tint val="75000"/>
                  </a:srgbClr>
                </a:solidFill>
              </a:rPr>
              <a:t>Page </a:t>
            </a:r>
            <a:fld id="{6984F883-9912-4EFB-8404-2A825476CACA}" type="slidenum">
              <a:rPr lang="fr-BE" sz="1000" smtClean="0">
                <a:solidFill>
                  <a:srgbClr val="000000">
                    <a:tint val="75000"/>
                  </a:srgbClr>
                </a:solidFill>
              </a:rPr>
              <a:pPr fontAlgn="base">
                <a:spcBef>
                  <a:spcPct val="0"/>
                </a:spcBef>
                <a:spcAft>
                  <a:spcPct val="0"/>
                </a:spcAft>
              </a:pPr>
              <a:t>‹Nr.›</a:t>
            </a:fld>
            <a:endParaRPr lang="fr-BE" sz="1000" dirty="0">
              <a:solidFill>
                <a:srgbClr val="000000">
                  <a:tint val="75000"/>
                </a:srgbClr>
              </a:solidFill>
            </a:endParaRPr>
          </a:p>
        </p:txBody>
      </p:sp>
    </p:spTree>
    <p:extLst>
      <p:ext uri="{BB962C8B-B14F-4D97-AF65-F5344CB8AC3E}">
        <p14:creationId xmlns:p14="http://schemas.microsoft.com/office/powerpoint/2010/main" val="2511087492"/>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039081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941767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14196662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63725"/>
            <a:ext cx="5382684" cy="45545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1863725"/>
            <a:ext cx="5384800" cy="45545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640426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861955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648524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42579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3335" y="17335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1066803"/>
            <a:ext cx="6731000" cy="505936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74209225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3863254668"/>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653707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7667" y="977900"/>
            <a:ext cx="2755900" cy="54403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575735" y="977900"/>
            <a:ext cx="8068733"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24507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32127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838064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0701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itel und Text (2)">
    <p:spTree>
      <p:nvGrpSpPr>
        <p:cNvPr id="1" name=""/>
        <p:cNvGrpSpPr/>
        <p:nvPr/>
      </p:nvGrpSpPr>
      <p:grpSpPr>
        <a:xfrm>
          <a:off x="0" y="0"/>
          <a:ext cx="0" cy="0"/>
          <a:chOff x="0" y="0"/>
          <a:chExt cx="0" cy="0"/>
        </a:xfrm>
      </p:grpSpPr>
      <p:sp>
        <p:nvSpPr>
          <p:cNvPr id="2" name="TitelPlaz"/>
          <p:cNvSpPr>
            <a:spLocks noGrp="1"/>
          </p:cNvSpPr>
          <p:nvPr>
            <p:ph type="title"/>
            <p:custDataLst>
              <p:tags r:id="rId1"/>
            </p:custDataLst>
          </p:nvPr>
        </p:nvSpPr>
        <p:spPr/>
        <p:txBody>
          <a:bodyPr/>
          <a:lstStyle/>
          <a:p>
            <a:r>
              <a:rPr lang="de-DE"/>
              <a:t>Titelmasterformat durch Klicken bearbeiten</a:t>
            </a:r>
          </a:p>
        </p:txBody>
      </p:sp>
      <p:sp>
        <p:nvSpPr>
          <p:cNvPr id="3" name="TextPlaz"/>
          <p:cNvSpPr>
            <a:spLocks noGrp="1"/>
          </p:cNvSpPr>
          <p:nvPr>
            <p:ph type="body" idx="1"/>
            <p:custDataLst>
              <p:tags r:id="rId2"/>
            </p:custDataLst>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SeitePlaz"/>
          <p:cNvSpPr>
            <a:spLocks noGrp="1"/>
          </p:cNvSpPr>
          <p:nvPr>
            <p:ph type="sldNum" sz="quarter" idx="10"/>
            <p:custDataLst>
              <p:tags r:id="rId3"/>
            </p:custDataLst>
          </p:nvPr>
        </p:nvSpPr>
        <p:spPr>
          <a:xfrm>
            <a:off x="10944000" y="6645600"/>
            <a:ext cx="960000" cy="151200"/>
          </a:xfrm>
          <a:prstGeom prst="rect">
            <a:avLst/>
          </a:prstGeom>
        </p:spPr>
        <p:txBody>
          <a:bodyPr/>
          <a:lstStyle/>
          <a:p>
            <a:pPr eaLnBrk="0" fontAlgn="base" hangingPunct="0">
              <a:spcBef>
                <a:spcPct val="0"/>
              </a:spcBef>
              <a:spcAft>
                <a:spcPct val="0"/>
              </a:spcAft>
            </a:pPr>
            <a:fld id="{E9AA50D5-AA3C-4ACC-90C8-10D439609AC8}" type="slidenum">
              <a:rPr lang="de-DE">
                <a:solidFill>
                  <a:srgbClr val="30353A"/>
                </a:solidFill>
                <a:latin typeface="Arial" charset="0"/>
              </a:rPr>
              <a:pPr eaLnBrk="0" fontAlgn="base" hangingPunct="0">
                <a:spcBef>
                  <a:spcPct val="0"/>
                </a:spcBef>
                <a:spcAft>
                  <a:spcPct val="0"/>
                </a:spcAft>
              </a:pPr>
              <a:t>‹Nr.›</a:t>
            </a:fld>
            <a:endParaRPr lang="de-DE">
              <a:solidFill>
                <a:srgbClr val="30353A"/>
              </a:solidFill>
              <a:latin typeface="Arial" charset="0"/>
            </a:endParaRPr>
          </a:p>
        </p:txBody>
      </p:sp>
      <p:sp>
        <p:nvSpPr>
          <p:cNvPr id="5" name="FussPlaz"/>
          <p:cNvSpPr>
            <a:spLocks noGrp="1"/>
          </p:cNvSpPr>
          <p:nvPr>
            <p:ph type="ftr" sz="quarter" idx="11"/>
            <p:custDataLst>
              <p:tags r:id="rId4"/>
            </p:custDataLst>
          </p:nvPr>
        </p:nvSpPr>
        <p:spPr>
          <a:xfrm>
            <a:off x="1248000" y="6717600"/>
            <a:ext cx="9696000" cy="97200"/>
          </a:xfrm>
          <a:prstGeom prst="rect">
            <a:avLst/>
          </a:prstGeom>
        </p:spPr>
        <p:txBody>
          <a:bodyPr/>
          <a:lstStyle/>
          <a:p>
            <a:pPr eaLnBrk="0" fontAlgn="base" hangingPunct="0">
              <a:spcBef>
                <a:spcPct val="0"/>
              </a:spcBef>
              <a:spcAft>
                <a:spcPct val="0"/>
              </a:spcAft>
            </a:pPr>
            <a:r>
              <a:rPr lang="de-DE">
                <a:solidFill>
                  <a:srgbClr val="30353A"/>
                </a:solidFill>
                <a:latin typeface="Arial" charset="0"/>
              </a:rPr>
              <a:t>INTERNAL</a:t>
            </a:r>
          </a:p>
        </p:txBody>
      </p:sp>
      <p:sp>
        <p:nvSpPr>
          <p:cNvPr id="6" name="DatumPlaz"/>
          <p:cNvSpPr>
            <a:spLocks noGrp="1"/>
          </p:cNvSpPr>
          <p:nvPr>
            <p:ph type="dt" sz="half" idx="12"/>
            <p:custDataLst>
              <p:tags r:id="rId5"/>
            </p:custDataLst>
          </p:nvPr>
        </p:nvSpPr>
        <p:spPr>
          <a:xfrm>
            <a:off x="288000" y="6645600"/>
            <a:ext cx="960000" cy="151200"/>
          </a:xfrm>
          <a:prstGeom prst="rect">
            <a:avLst/>
          </a:prstGeom>
        </p:spPr>
        <p:txBody>
          <a:bodyPr/>
          <a:lstStyle/>
          <a:p>
            <a:pPr eaLnBrk="0" fontAlgn="base" hangingPunct="0">
              <a:spcBef>
                <a:spcPct val="0"/>
              </a:spcBef>
              <a:spcAft>
                <a:spcPct val="0"/>
              </a:spcAft>
            </a:pPr>
            <a:r>
              <a:rPr lang="de-DE">
                <a:solidFill>
                  <a:srgbClr val="30353A"/>
                </a:solidFill>
                <a:latin typeface="Arial" charset="0"/>
              </a:rPr>
              <a:t>2/17/2014</a:t>
            </a:r>
          </a:p>
        </p:txBody>
      </p:sp>
    </p:spTree>
    <p:extLst>
      <p:ext uri="{BB962C8B-B14F-4D97-AF65-F5344CB8AC3E}">
        <p14:creationId xmlns:p14="http://schemas.microsoft.com/office/powerpoint/2010/main" val="4270040805"/>
      </p:ext>
    </p:extLst>
  </p:cSld>
  <p:clrMapOvr>
    <a:masterClrMapping/>
  </p:clrMapOvr>
  <p:hf hdr="0"/>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915575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1253802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863725"/>
            <a:ext cx="5382684" cy="4554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1863725"/>
            <a:ext cx="5384800" cy="4554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770613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532133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83427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13373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3334" y="17335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066801"/>
            <a:ext cx="673100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547584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812284"/>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51134185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385209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7667" y="977900"/>
            <a:ext cx="2755900" cy="54403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575734" y="977900"/>
            <a:ext cx="8068733"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869834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607750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6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2307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73742" y="441066"/>
            <a:ext cx="10212593" cy="978944"/>
          </a:xfrm>
        </p:spPr>
        <p:txBody>
          <a:bodyPr/>
          <a:lstStyle/>
          <a:p>
            <a:r>
              <a:rPr lang="en-US"/>
              <a:t>Click to edit Master title style</a:t>
            </a:r>
            <a:endParaRPr lang="fr-BE"/>
          </a:p>
        </p:txBody>
      </p:sp>
      <p:sp>
        <p:nvSpPr>
          <p:cNvPr id="7" name="Text Placeholder 6"/>
          <p:cNvSpPr>
            <a:spLocks noGrp="1"/>
          </p:cNvSpPr>
          <p:nvPr>
            <p:ph type="body" sz="quarter" idx="11"/>
          </p:nvPr>
        </p:nvSpPr>
        <p:spPr>
          <a:xfrm>
            <a:off x="573742" y="1538302"/>
            <a:ext cx="11139892" cy="4519598"/>
          </a:xfrm>
        </p:spPr>
        <p:txBody>
          <a:bodyPr/>
          <a:lstStyle>
            <a:lvl1pPr marL="0" indent="0">
              <a:buFont typeface="Arial" panose="020B0604020202020204" pitchFamily="34" charset="0"/>
              <a:buNone/>
              <a:defRPr/>
            </a:lvl1pPr>
            <a:lvl2pPr marL="265113" indent="-265113">
              <a:buFont typeface="Arial" panose="020B0604020202020204" pitchFamily="34" charset="0"/>
              <a:buChar char="•"/>
              <a:defRPr/>
            </a:lvl2pPr>
            <a:lvl3pPr marL="538163" indent="-273050">
              <a:buFont typeface="Calibri" panose="020F0502020204030204" pitchFamily="34" charset="0"/>
              <a:buChar char="–"/>
              <a:defRPr/>
            </a:lvl3pPr>
            <a:lvl4pPr marL="809625" indent="-271463">
              <a:buFont typeface="Calibri" panose="020F050202020403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2"/>
          <p:cNvSpPr txBox="1">
            <a:spLocks/>
          </p:cNvSpPr>
          <p:nvPr userDrawn="1"/>
        </p:nvSpPr>
        <p:spPr bwMode="gray">
          <a:xfrm>
            <a:off x="8969196" y="6436562"/>
            <a:ext cx="2744437" cy="365125"/>
          </a:xfrm>
          <a:prstGeom prst="rect">
            <a:avLst/>
          </a:prstGeom>
        </p:spPr>
        <p:txBody>
          <a:bodyPr vert="horz" lIns="0" tIns="45720" rIns="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fr-BE" sz="1000" dirty="0">
                <a:solidFill>
                  <a:srgbClr val="000000">
                    <a:tint val="75000"/>
                  </a:srgbClr>
                </a:solidFill>
              </a:rPr>
              <a:t>Page </a:t>
            </a:r>
            <a:fld id="{6984F883-9912-4EFB-8404-2A825476CACA}" type="slidenum">
              <a:rPr lang="fr-BE" sz="1000" smtClean="0">
                <a:solidFill>
                  <a:srgbClr val="000000">
                    <a:tint val="75000"/>
                  </a:srgbClr>
                </a:solidFill>
              </a:rPr>
              <a:pPr fontAlgn="base">
                <a:spcBef>
                  <a:spcPct val="0"/>
                </a:spcBef>
                <a:spcAft>
                  <a:spcPct val="0"/>
                </a:spcAft>
              </a:pPr>
              <a:t>‹Nr.›</a:t>
            </a:fld>
            <a:endParaRPr lang="fr-BE" sz="1000" dirty="0">
              <a:solidFill>
                <a:srgbClr val="000000">
                  <a:tint val="75000"/>
                </a:srgbClr>
              </a:solidFill>
            </a:endParaRPr>
          </a:p>
        </p:txBody>
      </p:sp>
    </p:spTree>
    <p:extLst>
      <p:ext uri="{BB962C8B-B14F-4D97-AF65-F5344CB8AC3E}">
        <p14:creationId xmlns:p14="http://schemas.microsoft.com/office/powerpoint/2010/main" val="579385496"/>
      </p:ext>
    </p:extLst>
  </p:cSld>
  <p:clrMapOvr>
    <a:masterClrMapping/>
  </p:clrMapOvr>
  <p:transition spd="slow">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194311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92425772"/>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863725"/>
            <a:ext cx="5382684" cy="4554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1863725"/>
            <a:ext cx="5384800" cy="4554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8144474"/>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869896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3335" y="17335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1066803"/>
            <a:ext cx="6731000" cy="505936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814893234"/>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6623751"/>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14823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3334" y="17335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066801"/>
            <a:ext cx="673100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12354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150654601"/>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6564039"/>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7667" y="977900"/>
            <a:ext cx="2755900" cy="54403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575734" y="977900"/>
            <a:ext cx="8068733"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2992401"/>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134646109"/>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6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565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73742" y="441066"/>
            <a:ext cx="10212593" cy="978944"/>
          </a:xfrm>
        </p:spPr>
        <p:txBody>
          <a:bodyPr/>
          <a:lstStyle/>
          <a:p>
            <a:r>
              <a:rPr lang="en-US"/>
              <a:t>Click to edit Master title style</a:t>
            </a:r>
            <a:endParaRPr lang="fr-BE"/>
          </a:p>
        </p:txBody>
      </p:sp>
      <p:sp>
        <p:nvSpPr>
          <p:cNvPr id="7" name="Text Placeholder 6"/>
          <p:cNvSpPr>
            <a:spLocks noGrp="1"/>
          </p:cNvSpPr>
          <p:nvPr>
            <p:ph type="body" sz="quarter" idx="11"/>
          </p:nvPr>
        </p:nvSpPr>
        <p:spPr>
          <a:xfrm>
            <a:off x="573742" y="1538302"/>
            <a:ext cx="11139892" cy="4519598"/>
          </a:xfrm>
        </p:spPr>
        <p:txBody>
          <a:bodyPr/>
          <a:lstStyle>
            <a:lvl1pPr marL="0" indent="0">
              <a:buFont typeface="Arial" panose="020B0604020202020204" pitchFamily="34" charset="0"/>
              <a:buNone/>
              <a:defRPr/>
            </a:lvl1pPr>
            <a:lvl2pPr marL="265113" indent="-265113">
              <a:buFont typeface="Arial" panose="020B0604020202020204" pitchFamily="34" charset="0"/>
              <a:buChar char="•"/>
              <a:defRPr/>
            </a:lvl2pPr>
            <a:lvl3pPr marL="538163" indent="-273050">
              <a:buFont typeface="Calibri" panose="020F0502020204030204" pitchFamily="34" charset="0"/>
              <a:buChar char="–"/>
              <a:defRPr/>
            </a:lvl3pPr>
            <a:lvl4pPr marL="809625" indent="-271463">
              <a:buFont typeface="Calibri" panose="020F050202020403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2"/>
          <p:cNvSpPr txBox="1">
            <a:spLocks/>
          </p:cNvSpPr>
          <p:nvPr userDrawn="1"/>
        </p:nvSpPr>
        <p:spPr bwMode="gray">
          <a:xfrm>
            <a:off x="8969196" y="6436562"/>
            <a:ext cx="2744437" cy="365125"/>
          </a:xfrm>
          <a:prstGeom prst="rect">
            <a:avLst/>
          </a:prstGeom>
        </p:spPr>
        <p:txBody>
          <a:bodyPr vert="horz" lIns="0" tIns="45720" rIns="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fr-BE" sz="1000" dirty="0">
                <a:solidFill>
                  <a:srgbClr val="000000">
                    <a:tint val="75000"/>
                  </a:srgbClr>
                </a:solidFill>
              </a:rPr>
              <a:t>Page </a:t>
            </a:r>
            <a:fld id="{6984F883-9912-4EFB-8404-2A825476CACA}" type="slidenum">
              <a:rPr lang="fr-BE" sz="1000" smtClean="0">
                <a:solidFill>
                  <a:srgbClr val="000000">
                    <a:tint val="75000"/>
                  </a:srgbClr>
                </a:solidFill>
              </a:rPr>
              <a:pPr fontAlgn="base">
                <a:spcBef>
                  <a:spcPct val="0"/>
                </a:spcBef>
                <a:spcAft>
                  <a:spcPct val="0"/>
                </a:spcAft>
              </a:pPr>
              <a:t>‹Nr.›</a:t>
            </a:fld>
            <a:endParaRPr lang="fr-BE" sz="1000" dirty="0">
              <a:solidFill>
                <a:srgbClr val="000000">
                  <a:tint val="75000"/>
                </a:srgbClr>
              </a:solidFill>
            </a:endParaRPr>
          </a:p>
        </p:txBody>
      </p:sp>
    </p:spTree>
    <p:extLst>
      <p:ext uri="{BB962C8B-B14F-4D97-AF65-F5344CB8AC3E}">
        <p14:creationId xmlns:p14="http://schemas.microsoft.com/office/powerpoint/2010/main" val="3820446612"/>
      </p:ext>
    </p:extLst>
  </p:cSld>
  <p:clrMapOvr>
    <a:masterClrMapping/>
  </p:clrMapOvr>
  <p:transition spd="slow">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399056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4771950"/>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28325092"/>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863725"/>
            <a:ext cx="5382684" cy="4554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1863725"/>
            <a:ext cx="5384800" cy="4554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593730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762829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15149164"/>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703323"/>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3334" y="17335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066801"/>
            <a:ext cx="673100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6472475"/>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507557276"/>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8806939"/>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7667" y="977900"/>
            <a:ext cx="2755900" cy="54403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575734" y="977900"/>
            <a:ext cx="8068733"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0984012"/>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5289475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8907205"/>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6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4666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73742" y="441066"/>
            <a:ext cx="10212593" cy="978944"/>
          </a:xfrm>
        </p:spPr>
        <p:txBody>
          <a:bodyPr/>
          <a:lstStyle/>
          <a:p>
            <a:r>
              <a:rPr lang="en-US"/>
              <a:t>Click to edit Master title style</a:t>
            </a:r>
            <a:endParaRPr lang="fr-BE"/>
          </a:p>
        </p:txBody>
      </p:sp>
      <p:sp>
        <p:nvSpPr>
          <p:cNvPr id="7" name="Text Placeholder 6"/>
          <p:cNvSpPr>
            <a:spLocks noGrp="1"/>
          </p:cNvSpPr>
          <p:nvPr>
            <p:ph type="body" sz="quarter" idx="11"/>
          </p:nvPr>
        </p:nvSpPr>
        <p:spPr>
          <a:xfrm>
            <a:off x="573742" y="1538302"/>
            <a:ext cx="11139892" cy="4519598"/>
          </a:xfrm>
        </p:spPr>
        <p:txBody>
          <a:bodyPr/>
          <a:lstStyle>
            <a:lvl1pPr marL="0" indent="0">
              <a:buFont typeface="Arial" panose="020B0604020202020204" pitchFamily="34" charset="0"/>
              <a:buNone/>
              <a:defRPr/>
            </a:lvl1pPr>
            <a:lvl2pPr marL="265113" indent="-265113">
              <a:buFont typeface="Arial" panose="020B0604020202020204" pitchFamily="34" charset="0"/>
              <a:buChar char="•"/>
              <a:defRPr/>
            </a:lvl2pPr>
            <a:lvl3pPr marL="538163" indent="-273050">
              <a:buFont typeface="Calibri" panose="020F0502020204030204" pitchFamily="34" charset="0"/>
              <a:buChar char="–"/>
              <a:defRPr/>
            </a:lvl3pPr>
            <a:lvl4pPr marL="809625" indent="-271463">
              <a:buFont typeface="Calibri" panose="020F050202020403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2"/>
          <p:cNvSpPr txBox="1">
            <a:spLocks/>
          </p:cNvSpPr>
          <p:nvPr userDrawn="1"/>
        </p:nvSpPr>
        <p:spPr bwMode="gray">
          <a:xfrm>
            <a:off x="8969196" y="6436562"/>
            <a:ext cx="2744437" cy="365125"/>
          </a:xfrm>
          <a:prstGeom prst="rect">
            <a:avLst/>
          </a:prstGeom>
        </p:spPr>
        <p:txBody>
          <a:bodyPr vert="horz" lIns="0" tIns="45720" rIns="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fr-BE" sz="1000" dirty="0">
                <a:solidFill>
                  <a:srgbClr val="000000">
                    <a:tint val="75000"/>
                  </a:srgbClr>
                </a:solidFill>
              </a:rPr>
              <a:t>Page </a:t>
            </a:r>
            <a:fld id="{6984F883-9912-4EFB-8404-2A825476CACA}" type="slidenum">
              <a:rPr lang="fr-BE" sz="1000" smtClean="0">
                <a:solidFill>
                  <a:srgbClr val="000000">
                    <a:tint val="75000"/>
                  </a:srgbClr>
                </a:solidFill>
              </a:rPr>
              <a:pPr fontAlgn="base">
                <a:spcBef>
                  <a:spcPct val="0"/>
                </a:spcBef>
                <a:spcAft>
                  <a:spcPct val="0"/>
                </a:spcAft>
              </a:pPr>
              <a:t>‹Nr.›</a:t>
            </a:fld>
            <a:endParaRPr lang="fr-BE" sz="1000" dirty="0">
              <a:solidFill>
                <a:srgbClr val="000000">
                  <a:tint val="75000"/>
                </a:srgbClr>
              </a:solidFill>
            </a:endParaRPr>
          </a:p>
        </p:txBody>
      </p:sp>
    </p:spTree>
    <p:extLst>
      <p:ext uri="{BB962C8B-B14F-4D97-AF65-F5344CB8AC3E}">
        <p14:creationId xmlns:p14="http://schemas.microsoft.com/office/powerpoint/2010/main" val="2394303435"/>
      </p:ext>
    </p:extLst>
  </p:cSld>
  <p:clrMapOvr>
    <a:masterClrMapping/>
  </p:clrMapOvr>
  <p:transition spd="slow">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6336143"/>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76389170"/>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863725"/>
            <a:ext cx="5382684" cy="4554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1863725"/>
            <a:ext cx="5384800" cy="4554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7469745"/>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4037690"/>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33505427"/>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3027732"/>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3334" y="17335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066801"/>
            <a:ext cx="673100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62550430"/>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07335151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6" Type="http://schemas.openxmlformats.org/officeDocument/2006/relationships/image" Target="../media/image2.png"/><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image" Target="../media/image1.jpeg"/><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image" Target="../media/image2.png"/><Relationship Id="rId2" Type="http://schemas.openxmlformats.org/officeDocument/2006/relationships/slideLayout" Target="../slideLayouts/slideLayout132.xml"/><Relationship Id="rId16" Type="http://schemas.openxmlformats.org/officeDocument/2006/relationships/image" Target="../media/image1.jpeg"/><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theme" Target="../theme/theme11.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3.jpe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2.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2.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jpe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2.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jpe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6" Type="http://schemas.openxmlformats.org/officeDocument/2006/relationships/image" Target="../media/image2.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1.jpe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6" Type="http://schemas.openxmlformats.org/officeDocument/2006/relationships/image" Target="../media/image2.pn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1.jpe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6" Type="http://schemas.openxmlformats.org/officeDocument/2006/relationships/image" Target="../media/image2.png"/><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image" Target="../media/image1.jpeg"/><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6" Type="http://schemas.openxmlformats.org/officeDocument/2006/relationships/image" Target="../media/image2.png"/><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image" Target="../media/image1.jpeg"/><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userDrawn="1"/>
        </p:nvSpPr>
        <p:spPr bwMode="auto">
          <a:xfrm>
            <a:off x="0" y="6604000"/>
            <a:ext cx="12192000" cy="254000"/>
          </a:xfrm>
          <a:prstGeom prst="rect">
            <a:avLst/>
          </a:prstGeom>
          <a:gradFill rotWithShape="1">
            <a:gsLst>
              <a:gs pos="0">
                <a:srgbClr val="009999">
                  <a:alpha val="51999"/>
                </a:srgbClr>
              </a:gs>
              <a:gs pos="100000">
                <a:srgbClr val="ADDEDE"/>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sz="1800">
              <a:solidFill>
                <a:srgbClr val="000000"/>
              </a:solidFill>
              <a:latin typeface="Arial" charset="0"/>
            </a:endParaRPr>
          </a:p>
        </p:txBody>
      </p:sp>
      <p:sp>
        <p:nvSpPr>
          <p:cNvPr id="1027" name="Rectangle 15"/>
          <p:cNvSpPr>
            <a:spLocks noGrp="1" noChangeArrowheads="1"/>
          </p:cNvSpPr>
          <p:nvPr>
            <p:ph type="title"/>
          </p:nvPr>
        </p:nvSpPr>
        <p:spPr bwMode="auto">
          <a:xfrm>
            <a:off x="575736" y="977900"/>
            <a:ext cx="1102783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Click here to add title</a:t>
            </a:r>
          </a:p>
        </p:txBody>
      </p:sp>
      <p:sp>
        <p:nvSpPr>
          <p:cNvPr id="1028" name="Rectangle 16"/>
          <p:cNvSpPr>
            <a:spLocks noGrp="1" noChangeArrowheads="1"/>
          </p:cNvSpPr>
          <p:nvPr>
            <p:ph type="body" idx="1"/>
          </p:nvPr>
        </p:nvSpPr>
        <p:spPr bwMode="auto">
          <a:xfrm>
            <a:off x="609602" y="1863725"/>
            <a:ext cx="10970684"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Click here to add text</a:t>
            </a:r>
          </a:p>
          <a:p>
            <a:pPr lvl="1"/>
            <a:r>
              <a:rPr lang="de-DE"/>
              <a:t>Second layer</a:t>
            </a:r>
          </a:p>
          <a:p>
            <a:pPr lvl="4"/>
            <a:r>
              <a:rPr lang="de-DE"/>
              <a:t>Fifth layer</a:t>
            </a:r>
          </a:p>
        </p:txBody>
      </p:sp>
      <p:sp>
        <p:nvSpPr>
          <p:cNvPr id="1029" name="Rectangle 11"/>
          <p:cNvSpPr>
            <a:spLocks noChangeArrowheads="1"/>
          </p:cNvSpPr>
          <p:nvPr userDrawn="1"/>
        </p:nvSpPr>
        <p:spPr bwMode="auto">
          <a:xfrm>
            <a:off x="0" y="0"/>
            <a:ext cx="12192000" cy="762000"/>
          </a:xfrm>
          <a:prstGeom prst="rect">
            <a:avLst/>
          </a:prstGeom>
          <a:gradFill rotWithShape="1">
            <a:gsLst>
              <a:gs pos="0">
                <a:schemeClr val="bg1"/>
              </a:gs>
              <a:gs pos="100000">
                <a:srgbClr val="00B8B4">
                  <a:alpha val="73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BZ" sz="1800">
              <a:solidFill>
                <a:srgbClr val="000000"/>
              </a:solidFill>
              <a:latin typeface="Times" pitchFamily="18" charset="0"/>
            </a:endParaRPr>
          </a:p>
        </p:txBody>
      </p:sp>
      <p:pic>
        <p:nvPicPr>
          <p:cNvPr id="1030" name="Picture 6" descr="icca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54002" y="7938"/>
            <a:ext cx="19177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21"/>
          <p:cNvSpPr txBox="1">
            <a:spLocks noChangeArrowheads="1"/>
          </p:cNvSpPr>
          <p:nvPr userDrawn="1"/>
        </p:nvSpPr>
        <p:spPr bwMode="auto">
          <a:xfrm>
            <a:off x="8498418" y="249238"/>
            <a:ext cx="1930785" cy="369332"/>
          </a:xfrm>
          <a:prstGeom prst="rect">
            <a:avLst/>
          </a:prstGeom>
          <a:noFill/>
          <a:ln>
            <a:noFill/>
          </a:ln>
          <a:effectLs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sz="1800" b="1" dirty="0">
                <a:solidFill>
                  <a:srgbClr val="333399"/>
                </a:solidFill>
                <a:latin typeface="Calibri" pitchFamily="34" charset="0"/>
              </a:rPr>
              <a:t>Responsible Care®</a:t>
            </a:r>
          </a:p>
        </p:txBody>
      </p:sp>
      <p:pic>
        <p:nvPicPr>
          <p:cNvPr id="1032" name="Picture 8"/>
          <p:cNvPicPr>
            <a:picLocks noChangeAspect="1" noChangeArrowheads="1"/>
          </p:cNvPicPr>
          <p:nvPr userDrawn="1"/>
        </p:nvPicPr>
        <p:blipFill>
          <a:blip r:embed="rId16">
            <a:extLst>
              <a:ext uri="{28A0092B-C50C-407E-A947-70E740481C1C}">
                <a14:useLocalDpi xmlns:a14="http://schemas.microsoft.com/office/drawing/2010/main" val="0"/>
              </a:ext>
            </a:extLst>
          </a:blip>
          <a:srcRect b="26030"/>
          <a:stretch>
            <a:fillRect/>
          </a:stretch>
        </p:blipFill>
        <p:spPr bwMode="auto">
          <a:xfrm>
            <a:off x="10801351" y="7941"/>
            <a:ext cx="18415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hr"/>
          <p:cNvSpPr txBox="1">
            <a:spLocks noChangeArrowheads="1"/>
          </p:cNvSpPr>
          <p:nvPr userDrawn="1"/>
        </p:nvSpPr>
        <p:spPr bwMode="auto">
          <a:xfrm>
            <a:off x="11988800" y="0"/>
            <a:ext cx="12192000" cy="184666"/>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GB" sz="600">
              <a:solidFill>
                <a:srgbClr val="000000"/>
              </a:solidFill>
              <a:latin typeface="Times New Roman"/>
            </a:endParaRPr>
          </a:p>
        </p:txBody>
      </p:sp>
    </p:spTree>
    <p:extLst>
      <p:ext uri="{BB962C8B-B14F-4D97-AF65-F5344CB8AC3E}">
        <p14:creationId xmlns:p14="http://schemas.microsoft.com/office/powerpoint/2010/main" val="202106077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8" r:id="rId13"/>
  </p:sldLayoutIdLst>
  <p:transition/>
  <p:txStyles>
    <p:titleStyle>
      <a:lvl1pPr algn="l" rtl="0" eaLnBrk="0" fontAlgn="base" hangingPunct="0">
        <a:spcBef>
          <a:spcPct val="0"/>
        </a:spcBef>
        <a:spcAft>
          <a:spcPct val="0"/>
        </a:spcAft>
        <a:defRPr sz="24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Calibri" pitchFamily="34" charset="0"/>
          <a:cs typeface="Arial" charset="0"/>
        </a:defRPr>
      </a:lvl2pPr>
      <a:lvl3pPr algn="l" rtl="0" eaLnBrk="0" fontAlgn="base" hangingPunct="0">
        <a:spcBef>
          <a:spcPct val="0"/>
        </a:spcBef>
        <a:spcAft>
          <a:spcPct val="0"/>
        </a:spcAft>
        <a:defRPr sz="2400">
          <a:solidFill>
            <a:schemeClr val="accent2"/>
          </a:solidFill>
          <a:latin typeface="Calibri" pitchFamily="34" charset="0"/>
          <a:cs typeface="Arial" charset="0"/>
        </a:defRPr>
      </a:lvl3pPr>
      <a:lvl4pPr algn="l" rtl="0" eaLnBrk="0" fontAlgn="base" hangingPunct="0">
        <a:spcBef>
          <a:spcPct val="0"/>
        </a:spcBef>
        <a:spcAft>
          <a:spcPct val="0"/>
        </a:spcAft>
        <a:defRPr sz="2400">
          <a:solidFill>
            <a:schemeClr val="accent2"/>
          </a:solidFill>
          <a:latin typeface="Calibri" pitchFamily="34" charset="0"/>
          <a:cs typeface="Arial" charset="0"/>
        </a:defRPr>
      </a:lvl4pPr>
      <a:lvl5pPr algn="l" rtl="0" eaLnBrk="0" fontAlgn="base" hangingPunct="0">
        <a:spcBef>
          <a:spcPct val="0"/>
        </a:spcBef>
        <a:spcAft>
          <a:spcPct val="0"/>
        </a:spcAft>
        <a:defRPr sz="2400">
          <a:solidFill>
            <a:schemeClr val="accent2"/>
          </a:solidFill>
          <a:latin typeface="Calibri" pitchFamily="34" charset="0"/>
          <a:cs typeface="Arial" charset="0"/>
        </a:defRPr>
      </a:lvl5pPr>
      <a:lvl6pPr marL="342900" algn="l" rtl="0" fontAlgn="base">
        <a:spcBef>
          <a:spcPct val="0"/>
        </a:spcBef>
        <a:spcAft>
          <a:spcPct val="0"/>
        </a:spcAft>
        <a:defRPr sz="2400">
          <a:solidFill>
            <a:schemeClr val="accent2"/>
          </a:solidFill>
          <a:latin typeface="Calibri" pitchFamily="34" charset="0"/>
          <a:cs typeface="Arial" charset="0"/>
        </a:defRPr>
      </a:lvl6pPr>
      <a:lvl7pPr marL="685800" algn="l" rtl="0" fontAlgn="base">
        <a:spcBef>
          <a:spcPct val="0"/>
        </a:spcBef>
        <a:spcAft>
          <a:spcPct val="0"/>
        </a:spcAft>
        <a:defRPr sz="2400">
          <a:solidFill>
            <a:schemeClr val="accent2"/>
          </a:solidFill>
          <a:latin typeface="Calibri" pitchFamily="34" charset="0"/>
          <a:cs typeface="Arial" charset="0"/>
        </a:defRPr>
      </a:lvl7pPr>
      <a:lvl8pPr marL="1028700" algn="l" rtl="0" fontAlgn="base">
        <a:spcBef>
          <a:spcPct val="0"/>
        </a:spcBef>
        <a:spcAft>
          <a:spcPct val="0"/>
        </a:spcAft>
        <a:defRPr sz="2400">
          <a:solidFill>
            <a:schemeClr val="accent2"/>
          </a:solidFill>
          <a:latin typeface="Calibri" pitchFamily="34" charset="0"/>
          <a:cs typeface="Arial" charset="0"/>
        </a:defRPr>
      </a:lvl8pPr>
      <a:lvl9pPr marL="1371600" algn="l" rtl="0" fontAlgn="base">
        <a:spcBef>
          <a:spcPct val="0"/>
        </a:spcBef>
        <a:spcAft>
          <a:spcPct val="0"/>
        </a:spcAft>
        <a:defRPr sz="2400">
          <a:solidFill>
            <a:schemeClr val="accent2"/>
          </a:solidFill>
          <a:latin typeface="Calibri" pitchFamily="34" charset="0"/>
          <a:cs typeface="Arial" charset="0"/>
        </a:defRPr>
      </a:lvl9pPr>
    </p:titleStyle>
    <p:bodyStyle>
      <a:lvl1pPr marL="257175" indent="-257175" algn="l" rtl="0" eaLnBrk="0" fontAlgn="base" hangingPunct="0">
        <a:spcBef>
          <a:spcPct val="20000"/>
        </a:spcBef>
        <a:spcAft>
          <a:spcPct val="0"/>
        </a:spcAft>
        <a:buClr>
          <a:schemeClr val="accent2"/>
        </a:buClr>
        <a:buSzPct val="140000"/>
        <a:buChar char="•"/>
        <a:defRPr sz="1650">
          <a:solidFill>
            <a:schemeClr val="tx1"/>
          </a:solidFill>
          <a:latin typeface="+mn-lt"/>
          <a:ea typeface="+mn-ea"/>
          <a:cs typeface="+mn-cs"/>
        </a:defRPr>
      </a:lvl1pPr>
      <a:lvl2pPr marL="557213" indent="-214313" algn="l" rtl="0" eaLnBrk="0" fontAlgn="base" hangingPunct="0">
        <a:lnSpc>
          <a:spcPct val="120000"/>
        </a:lnSpc>
        <a:spcBef>
          <a:spcPct val="20000"/>
        </a:spcBef>
        <a:spcAft>
          <a:spcPct val="0"/>
        </a:spcAft>
        <a:buClr>
          <a:schemeClr val="accent2"/>
        </a:buClr>
        <a:buSzPct val="140000"/>
        <a:buFont typeface="Arial" charset="0"/>
        <a:buChar char="»"/>
        <a:defRPr sz="1500">
          <a:solidFill>
            <a:schemeClr val="tx1"/>
          </a:solidFill>
          <a:latin typeface="+mn-lt"/>
          <a:cs typeface="+mn-cs"/>
        </a:defRPr>
      </a:lvl2pPr>
      <a:lvl3pPr marL="857250" indent="-171450" algn="l" rtl="0" eaLnBrk="0" fontAlgn="base" hangingPunct="0">
        <a:spcBef>
          <a:spcPct val="20000"/>
        </a:spcBef>
        <a:spcAft>
          <a:spcPct val="0"/>
        </a:spcAft>
        <a:buChar char="•"/>
        <a:defRPr sz="1500">
          <a:solidFill>
            <a:schemeClr val="tx1"/>
          </a:solidFill>
          <a:latin typeface="+mn-lt"/>
          <a:cs typeface="+mn-cs"/>
        </a:defRPr>
      </a:lvl3pPr>
      <a:lvl4pPr marL="1163241" indent="-171450" algn="l" rtl="0" eaLnBrk="0" fontAlgn="base" hangingPunct="0">
        <a:spcBef>
          <a:spcPct val="20000"/>
        </a:spcBef>
        <a:spcAft>
          <a:spcPct val="0"/>
        </a:spcAft>
        <a:buChar char="–"/>
        <a:defRPr sz="1500">
          <a:solidFill>
            <a:schemeClr val="tx1"/>
          </a:solidFill>
          <a:latin typeface="+mn-lt"/>
          <a:cs typeface="+mn-cs"/>
        </a:defRPr>
      </a:lvl4pPr>
      <a:lvl5pPr marL="1543050" indent="-245269" algn="l" rtl="0" eaLnBrk="0" fontAlgn="base" hangingPunct="0">
        <a:lnSpc>
          <a:spcPct val="120000"/>
        </a:lnSpc>
        <a:spcBef>
          <a:spcPct val="20000"/>
        </a:spcBef>
        <a:spcAft>
          <a:spcPct val="0"/>
        </a:spcAft>
        <a:buClr>
          <a:schemeClr val="accent2"/>
        </a:buClr>
        <a:buSzPct val="140000"/>
        <a:buFont typeface="Arial" charset="0"/>
        <a:buChar char="»"/>
        <a:defRPr sz="1500">
          <a:solidFill>
            <a:schemeClr val="tx1"/>
          </a:solidFill>
          <a:latin typeface="+mn-lt"/>
          <a:cs typeface="+mn-cs"/>
        </a:defRPr>
      </a:lvl5pPr>
      <a:lvl6pPr marL="1885950" indent="-245269" algn="l" rtl="0" fontAlgn="base">
        <a:lnSpc>
          <a:spcPct val="120000"/>
        </a:lnSpc>
        <a:spcBef>
          <a:spcPct val="20000"/>
        </a:spcBef>
        <a:spcAft>
          <a:spcPct val="0"/>
        </a:spcAft>
        <a:buClr>
          <a:schemeClr val="accent2"/>
        </a:buClr>
        <a:buSzPct val="140000"/>
        <a:buFont typeface="Arial" charset="0"/>
        <a:buChar char="»"/>
        <a:defRPr sz="1500">
          <a:solidFill>
            <a:schemeClr val="tx1"/>
          </a:solidFill>
          <a:latin typeface="+mn-lt"/>
          <a:cs typeface="+mn-cs"/>
        </a:defRPr>
      </a:lvl6pPr>
      <a:lvl7pPr marL="2228850" indent="-245269" algn="l" rtl="0" fontAlgn="base">
        <a:lnSpc>
          <a:spcPct val="120000"/>
        </a:lnSpc>
        <a:spcBef>
          <a:spcPct val="20000"/>
        </a:spcBef>
        <a:spcAft>
          <a:spcPct val="0"/>
        </a:spcAft>
        <a:buClr>
          <a:schemeClr val="accent2"/>
        </a:buClr>
        <a:buSzPct val="140000"/>
        <a:buFont typeface="Arial" charset="0"/>
        <a:buChar char="»"/>
        <a:defRPr sz="1500">
          <a:solidFill>
            <a:schemeClr val="tx1"/>
          </a:solidFill>
          <a:latin typeface="+mn-lt"/>
          <a:cs typeface="+mn-cs"/>
        </a:defRPr>
      </a:lvl7pPr>
      <a:lvl8pPr marL="2571750" indent="-245269" algn="l" rtl="0" fontAlgn="base">
        <a:lnSpc>
          <a:spcPct val="120000"/>
        </a:lnSpc>
        <a:spcBef>
          <a:spcPct val="20000"/>
        </a:spcBef>
        <a:spcAft>
          <a:spcPct val="0"/>
        </a:spcAft>
        <a:buClr>
          <a:schemeClr val="accent2"/>
        </a:buClr>
        <a:buSzPct val="140000"/>
        <a:buFont typeface="Arial" charset="0"/>
        <a:buChar char="»"/>
        <a:defRPr sz="1500">
          <a:solidFill>
            <a:schemeClr val="tx1"/>
          </a:solidFill>
          <a:latin typeface="+mn-lt"/>
          <a:cs typeface="+mn-cs"/>
        </a:defRPr>
      </a:lvl8pPr>
      <a:lvl9pPr marL="2914650" indent="-245269" algn="l" rtl="0" fontAlgn="base">
        <a:lnSpc>
          <a:spcPct val="120000"/>
        </a:lnSpc>
        <a:spcBef>
          <a:spcPct val="20000"/>
        </a:spcBef>
        <a:spcAft>
          <a:spcPct val="0"/>
        </a:spcAft>
        <a:buClr>
          <a:schemeClr val="accent2"/>
        </a:buClr>
        <a:buSzPct val="140000"/>
        <a:buFont typeface="Arial" charset="0"/>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userDrawn="1"/>
        </p:nvSpPr>
        <p:spPr bwMode="auto">
          <a:xfrm>
            <a:off x="0" y="6604000"/>
            <a:ext cx="12192000" cy="254000"/>
          </a:xfrm>
          <a:prstGeom prst="rect">
            <a:avLst/>
          </a:prstGeom>
          <a:gradFill rotWithShape="1">
            <a:gsLst>
              <a:gs pos="0">
                <a:srgbClr val="009999">
                  <a:alpha val="51999"/>
                </a:srgbClr>
              </a:gs>
              <a:gs pos="100000">
                <a:srgbClr val="ADDEDE"/>
              </a:gs>
            </a:gsLst>
            <a:lin ang="5400000" scaled="1"/>
          </a:gradFill>
          <a:ln w="9525">
            <a:solidFill>
              <a:schemeClr val="tx1"/>
            </a:solidFill>
            <a:miter lim="800000"/>
            <a:headEnd/>
            <a:tailEnd/>
          </a:ln>
        </p:spPr>
        <p:txBody>
          <a:bodyPr wrap="none" anchor="ctr"/>
          <a:lstStyle/>
          <a:p>
            <a:endParaRPr lang="en-US" sz="1800"/>
          </a:p>
        </p:txBody>
      </p:sp>
      <p:sp>
        <p:nvSpPr>
          <p:cNvPr id="1027" name="Rectangle 15"/>
          <p:cNvSpPr>
            <a:spLocks noGrp="1" noChangeArrowheads="1"/>
          </p:cNvSpPr>
          <p:nvPr>
            <p:ph type="title"/>
          </p:nvPr>
        </p:nvSpPr>
        <p:spPr bwMode="auto">
          <a:xfrm>
            <a:off x="575734" y="977900"/>
            <a:ext cx="1102783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Click here to add title</a:t>
            </a:r>
          </a:p>
        </p:txBody>
      </p:sp>
      <p:sp>
        <p:nvSpPr>
          <p:cNvPr id="1028" name="Rectangle 16"/>
          <p:cNvSpPr>
            <a:spLocks noGrp="1" noChangeArrowheads="1"/>
          </p:cNvSpPr>
          <p:nvPr>
            <p:ph type="body" idx="1"/>
          </p:nvPr>
        </p:nvSpPr>
        <p:spPr bwMode="auto">
          <a:xfrm>
            <a:off x="609601" y="1863725"/>
            <a:ext cx="10970684"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Click here to add text</a:t>
            </a:r>
          </a:p>
          <a:p>
            <a:pPr lvl="1"/>
            <a:r>
              <a:rPr lang="de-DE" smtClean="0"/>
              <a:t>Second layer</a:t>
            </a:r>
          </a:p>
          <a:p>
            <a:pPr lvl="4"/>
            <a:r>
              <a:rPr lang="de-DE" smtClean="0"/>
              <a:t>Fifth layer</a:t>
            </a:r>
          </a:p>
        </p:txBody>
      </p:sp>
      <p:sp>
        <p:nvSpPr>
          <p:cNvPr id="1029" name="Rectangle 11"/>
          <p:cNvSpPr>
            <a:spLocks noChangeArrowheads="1"/>
          </p:cNvSpPr>
          <p:nvPr userDrawn="1"/>
        </p:nvSpPr>
        <p:spPr bwMode="auto">
          <a:xfrm>
            <a:off x="0" y="0"/>
            <a:ext cx="12192000" cy="762000"/>
          </a:xfrm>
          <a:prstGeom prst="rect">
            <a:avLst/>
          </a:prstGeom>
          <a:gradFill rotWithShape="1">
            <a:gsLst>
              <a:gs pos="0">
                <a:schemeClr val="bg1"/>
              </a:gs>
              <a:gs pos="100000">
                <a:srgbClr val="00B8B4">
                  <a:alpha val="73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BZ" sz="2400">
              <a:latin typeface="Times" pitchFamily="18" charset="0"/>
            </a:endParaRPr>
          </a:p>
        </p:txBody>
      </p:sp>
      <p:pic>
        <p:nvPicPr>
          <p:cNvPr id="1030" name="Picture 6" descr="icca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54001" y="7938"/>
            <a:ext cx="19177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21"/>
          <p:cNvSpPr txBox="1">
            <a:spLocks noChangeArrowheads="1"/>
          </p:cNvSpPr>
          <p:nvPr userDrawn="1"/>
        </p:nvSpPr>
        <p:spPr bwMode="auto">
          <a:xfrm>
            <a:off x="8498417" y="249238"/>
            <a:ext cx="1930785" cy="369332"/>
          </a:xfrm>
          <a:prstGeom prst="rect">
            <a:avLst/>
          </a:prstGeom>
          <a:noFill/>
          <a:ln>
            <a:noFill/>
          </a:ln>
          <a:effectLs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800" b="1" dirty="0" smtClean="0">
                <a:solidFill>
                  <a:schemeClr val="accent2"/>
                </a:solidFill>
                <a:latin typeface="Calibri" pitchFamily="34" charset="0"/>
              </a:rPr>
              <a:t>Responsible Care®</a:t>
            </a:r>
          </a:p>
        </p:txBody>
      </p:sp>
      <p:pic>
        <p:nvPicPr>
          <p:cNvPr id="1032" name="Picture 8"/>
          <p:cNvPicPr>
            <a:picLocks noChangeAspect="1" noChangeArrowheads="1"/>
          </p:cNvPicPr>
          <p:nvPr userDrawn="1"/>
        </p:nvPicPr>
        <p:blipFill>
          <a:blip r:embed="rId16">
            <a:extLst>
              <a:ext uri="{28A0092B-C50C-407E-A947-70E740481C1C}">
                <a14:useLocalDpi xmlns:a14="http://schemas.microsoft.com/office/drawing/2010/main" val="0"/>
              </a:ext>
            </a:extLst>
          </a:blip>
          <a:srcRect b="26030"/>
          <a:stretch>
            <a:fillRect/>
          </a:stretch>
        </p:blipFill>
        <p:spPr bwMode="auto">
          <a:xfrm>
            <a:off x="10801351" y="7939"/>
            <a:ext cx="18415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hr"/>
          <p:cNvSpPr txBox="1">
            <a:spLocks noChangeArrowheads="1"/>
          </p:cNvSpPr>
          <p:nvPr userDrawn="1"/>
        </p:nvSpPr>
        <p:spPr bwMode="auto">
          <a:xfrm>
            <a:off x="11988800" y="0"/>
            <a:ext cx="12192000" cy="21590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GB" sz="800" smtClean="0">
              <a:latin typeface="Times New Roman"/>
            </a:endParaRPr>
          </a:p>
        </p:txBody>
      </p:sp>
    </p:spTree>
    <p:extLst>
      <p:ext uri="{BB962C8B-B14F-4D97-AF65-F5344CB8AC3E}">
        <p14:creationId xmlns:p14="http://schemas.microsoft.com/office/powerpoint/2010/main" val="1079626929"/>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transition/>
  <p:timing>
    <p:tnLst>
      <p:par>
        <p:cTn id="1" dur="indefinite" restart="never" nodeType="tmRoot"/>
      </p:par>
    </p:tnLst>
  </p:timing>
  <p:txStyles>
    <p:titleStyle>
      <a:lvl1pPr algn="l" rtl="0" eaLnBrk="0" fontAlgn="base" hangingPunct="0">
        <a:spcBef>
          <a:spcPct val="0"/>
        </a:spcBef>
        <a:spcAft>
          <a:spcPct val="0"/>
        </a:spcAft>
        <a:defRPr sz="3200">
          <a:solidFill>
            <a:schemeClr val="accent2"/>
          </a:solidFill>
          <a:latin typeface="+mj-lt"/>
          <a:ea typeface="+mj-ea"/>
          <a:cs typeface="+mj-cs"/>
        </a:defRPr>
      </a:lvl1pPr>
      <a:lvl2pPr algn="l" rtl="0" eaLnBrk="0" fontAlgn="base" hangingPunct="0">
        <a:spcBef>
          <a:spcPct val="0"/>
        </a:spcBef>
        <a:spcAft>
          <a:spcPct val="0"/>
        </a:spcAft>
        <a:defRPr sz="3200">
          <a:solidFill>
            <a:schemeClr val="accent2"/>
          </a:solidFill>
          <a:latin typeface="Calibri" pitchFamily="34" charset="0"/>
          <a:cs typeface="Arial" charset="0"/>
        </a:defRPr>
      </a:lvl2pPr>
      <a:lvl3pPr algn="l" rtl="0" eaLnBrk="0" fontAlgn="base" hangingPunct="0">
        <a:spcBef>
          <a:spcPct val="0"/>
        </a:spcBef>
        <a:spcAft>
          <a:spcPct val="0"/>
        </a:spcAft>
        <a:defRPr sz="3200">
          <a:solidFill>
            <a:schemeClr val="accent2"/>
          </a:solidFill>
          <a:latin typeface="Calibri" pitchFamily="34" charset="0"/>
          <a:cs typeface="Arial" charset="0"/>
        </a:defRPr>
      </a:lvl3pPr>
      <a:lvl4pPr algn="l" rtl="0" eaLnBrk="0" fontAlgn="base" hangingPunct="0">
        <a:spcBef>
          <a:spcPct val="0"/>
        </a:spcBef>
        <a:spcAft>
          <a:spcPct val="0"/>
        </a:spcAft>
        <a:defRPr sz="3200">
          <a:solidFill>
            <a:schemeClr val="accent2"/>
          </a:solidFill>
          <a:latin typeface="Calibri" pitchFamily="34" charset="0"/>
          <a:cs typeface="Arial" charset="0"/>
        </a:defRPr>
      </a:lvl4pPr>
      <a:lvl5pPr algn="l" rtl="0" eaLnBrk="0" fontAlgn="base" hangingPunct="0">
        <a:spcBef>
          <a:spcPct val="0"/>
        </a:spcBef>
        <a:spcAft>
          <a:spcPct val="0"/>
        </a:spcAft>
        <a:defRPr sz="3200">
          <a:solidFill>
            <a:schemeClr val="accent2"/>
          </a:solidFill>
          <a:latin typeface="Calibri" pitchFamily="34" charset="0"/>
          <a:cs typeface="Arial" charset="0"/>
        </a:defRPr>
      </a:lvl5pPr>
      <a:lvl6pPr marL="457200" algn="l" rtl="0" fontAlgn="base">
        <a:spcBef>
          <a:spcPct val="0"/>
        </a:spcBef>
        <a:spcAft>
          <a:spcPct val="0"/>
        </a:spcAft>
        <a:defRPr sz="3200">
          <a:solidFill>
            <a:schemeClr val="accent2"/>
          </a:solidFill>
          <a:latin typeface="Calibri" pitchFamily="34" charset="0"/>
          <a:cs typeface="Arial" charset="0"/>
        </a:defRPr>
      </a:lvl6pPr>
      <a:lvl7pPr marL="914400" algn="l" rtl="0" fontAlgn="base">
        <a:spcBef>
          <a:spcPct val="0"/>
        </a:spcBef>
        <a:spcAft>
          <a:spcPct val="0"/>
        </a:spcAft>
        <a:defRPr sz="3200">
          <a:solidFill>
            <a:schemeClr val="accent2"/>
          </a:solidFill>
          <a:latin typeface="Calibri" pitchFamily="34" charset="0"/>
          <a:cs typeface="Arial" charset="0"/>
        </a:defRPr>
      </a:lvl7pPr>
      <a:lvl8pPr marL="1371600" algn="l" rtl="0" fontAlgn="base">
        <a:spcBef>
          <a:spcPct val="0"/>
        </a:spcBef>
        <a:spcAft>
          <a:spcPct val="0"/>
        </a:spcAft>
        <a:defRPr sz="3200">
          <a:solidFill>
            <a:schemeClr val="accent2"/>
          </a:solidFill>
          <a:latin typeface="Calibri" pitchFamily="34" charset="0"/>
          <a:cs typeface="Arial" charset="0"/>
        </a:defRPr>
      </a:lvl8pPr>
      <a:lvl9pPr marL="1828800" algn="l" rtl="0" fontAlgn="base">
        <a:spcBef>
          <a:spcPct val="0"/>
        </a:spcBef>
        <a:spcAft>
          <a:spcPct val="0"/>
        </a:spcAft>
        <a:defRPr sz="3200">
          <a:solidFill>
            <a:schemeClr val="accent2"/>
          </a:solidFill>
          <a:latin typeface="Calibri" pitchFamily="34" charset="0"/>
          <a:cs typeface="Arial" charset="0"/>
        </a:defRPr>
      </a:lvl9pPr>
    </p:titleStyle>
    <p:bodyStyle>
      <a:lvl1pPr marL="342900" indent="-342900" algn="l" rtl="0" eaLnBrk="0" fontAlgn="base" hangingPunct="0">
        <a:spcBef>
          <a:spcPct val="20000"/>
        </a:spcBef>
        <a:spcAft>
          <a:spcPct val="0"/>
        </a:spcAft>
        <a:buClr>
          <a:schemeClr val="accent2"/>
        </a:buClr>
        <a:buSzPct val="140000"/>
        <a:buChar char="•"/>
        <a:defRPr sz="22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550988" indent="-228600" algn="l" rtl="0" eaLnBrk="0" fontAlgn="base" hangingPunct="0">
        <a:spcBef>
          <a:spcPct val="20000"/>
        </a:spcBef>
        <a:spcAft>
          <a:spcPct val="0"/>
        </a:spcAft>
        <a:buChar char="–"/>
        <a:defRPr sz="2000">
          <a:solidFill>
            <a:schemeClr val="tx1"/>
          </a:solidFill>
          <a:latin typeface="+mn-lt"/>
          <a:cs typeface="+mn-cs"/>
        </a:defRPr>
      </a:lvl4pPr>
      <a:lvl5pPr marL="2057400" indent="-327025" algn="l" rtl="0" eaLnBrk="0" fontAlgn="base" hangingPunct="0">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5pPr>
      <a:lvl6pPr marL="25146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6pPr>
      <a:lvl7pPr marL="29718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7pPr>
      <a:lvl8pPr marL="34290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8pPr>
      <a:lvl9pPr marL="38862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userDrawn="1"/>
        </p:nvSpPr>
        <p:spPr bwMode="auto">
          <a:xfrm>
            <a:off x="0" y="6604000"/>
            <a:ext cx="12192000" cy="254000"/>
          </a:xfrm>
          <a:prstGeom prst="rect">
            <a:avLst/>
          </a:prstGeom>
          <a:gradFill rotWithShape="1">
            <a:gsLst>
              <a:gs pos="0">
                <a:srgbClr val="009999">
                  <a:alpha val="51999"/>
                </a:srgbClr>
              </a:gs>
              <a:gs pos="100000">
                <a:srgbClr val="ADDEDE"/>
              </a:gs>
            </a:gsLst>
            <a:lin ang="5400000" scaled="1"/>
          </a:gradFill>
          <a:ln w="9525">
            <a:solidFill>
              <a:schemeClr val="tx1"/>
            </a:solidFill>
            <a:miter lim="800000"/>
            <a:headEnd/>
            <a:tailEnd/>
          </a:ln>
        </p:spPr>
        <p:txBody>
          <a:bodyPr wrap="none" anchor="ctr"/>
          <a:lstStyle/>
          <a:p>
            <a:endParaRPr lang="en-US" sz="1800">
              <a:solidFill>
                <a:srgbClr val="000000"/>
              </a:solidFill>
              <a:cs typeface="Arial"/>
            </a:endParaRPr>
          </a:p>
        </p:txBody>
      </p:sp>
      <p:sp>
        <p:nvSpPr>
          <p:cNvPr id="1027" name="Rectangle 15"/>
          <p:cNvSpPr>
            <a:spLocks noGrp="1" noChangeArrowheads="1"/>
          </p:cNvSpPr>
          <p:nvPr>
            <p:ph type="title"/>
          </p:nvPr>
        </p:nvSpPr>
        <p:spPr bwMode="auto">
          <a:xfrm>
            <a:off x="575736" y="977900"/>
            <a:ext cx="1102783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Click here to add title</a:t>
            </a:r>
          </a:p>
        </p:txBody>
      </p:sp>
      <p:sp>
        <p:nvSpPr>
          <p:cNvPr id="1028" name="Rectangle 16"/>
          <p:cNvSpPr>
            <a:spLocks noGrp="1" noChangeArrowheads="1"/>
          </p:cNvSpPr>
          <p:nvPr>
            <p:ph type="body" idx="1"/>
          </p:nvPr>
        </p:nvSpPr>
        <p:spPr bwMode="auto">
          <a:xfrm>
            <a:off x="609602" y="1863725"/>
            <a:ext cx="10970684"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Click here to add text</a:t>
            </a:r>
          </a:p>
          <a:p>
            <a:pPr lvl="1"/>
            <a:r>
              <a:rPr lang="de-DE" smtClean="0"/>
              <a:t>Second layer</a:t>
            </a:r>
          </a:p>
          <a:p>
            <a:pPr lvl="4"/>
            <a:r>
              <a:rPr lang="de-DE" smtClean="0"/>
              <a:t>Fifth layer</a:t>
            </a:r>
          </a:p>
        </p:txBody>
      </p:sp>
      <p:sp>
        <p:nvSpPr>
          <p:cNvPr id="1029" name="Rectangle 11"/>
          <p:cNvSpPr>
            <a:spLocks noChangeArrowheads="1"/>
          </p:cNvSpPr>
          <p:nvPr userDrawn="1"/>
        </p:nvSpPr>
        <p:spPr bwMode="auto">
          <a:xfrm>
            <a:off x="0" y="0"/>
            <a:ext cx="12192000" cy="762000"/>
          </a:xfrm>
          <a:prstGeom prst="rect">
            <a:avLst/>
          </a:prstGeom>
          <a:gradFill rotWithShape="1">
            <a:gsLst>
              <a:gs pos="0">
                <a:schemeClr val="bg1"/>
              </a:gs>
              <a:gs pos="100000">
                <a:srgbClr val="00B8B4">
                  <a:alpha val="73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BZ" sz="1800">
              <a:solidFill>
                <a:srgbClr val="000000"/>
              </a:solidFill>
              <a:latin typeface="Times" pitchFamily="18" charset="0"/>
              <a:cs typeface="Arial"/>
            </a:endParaRPr>
          </a:p>
        </p:txBody>
      </p:sp>
      <p:pic>
        <p:nvPicPr>
          <p:cNvPr id="1030" name="Picture 6" descr="icc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54002" y="7938"/>
            <a:ext cx="19177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21"/>
          <p:cNvSpPr txBox="1">
            <a:spLocks noChangeArrowheads="1"/>
          </p:cNvSpPr>
          <p:nvPr userDrawn="1"/>
        </p:nvSpPr>
        <p:spPr bwMode="auto">
          <a:xfrm>
            <a:off x="8498418" y="249238"/>
            <a:ext cx="1930785" cy="369332"/>
          </a:xfrm>
          <a:prstGeom prst="rect">
            <a:avLst/>
          </a:prstGeom>
          <a:noFill/>
          <a:ln>
            <a:noFill/>
          </a:ln>
          <a:effectLs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800" b="1" dirty="0" smtClean="0">
                <a:solidFill>
                  <a:srgbClr val="333399"/>
                </a:solidFill>
                <a:latin typeface="Calibri" pitchFamily="34" charset="0"/>
              </a:rPr>
              <a:t>Responsible Care®</a:t>
            </a:r>
          </a:p>
        </p:txBody>
      </p:sp>
      <p:pic>
        <p:nvPicPr>
          <p:cNvPr id="1032" name="Picture 8"/>
          <p:cNvPicPr>
            <a:picLocks noChangeAspect="1" noChangeArrowheads="1"/>
          </p:cNvPicPr>
          <p:nvPr userDrawn="1"/>
        </p:nvPicPr>
        <p:blipFill>
          <a:blip r:embed="rId17">
            <a:extLst>
              <a:ext uri="{28A0092B-C50C-407E-A947-70E740481C1C}">
                <a14:useLocalDpi xmlns:a14="http://schemas.microsoft.com/office/drawing/2010/main" val="0"/>
              </a:ext>
            </a:extLst>
          </a:blip>
          <a:srcRect b="26030"/>
          <a:stretch>
            <a:fillRect/>
          </a:stretch>
        </p:blipFill>
        <p:spPr bwMode="auto">
          <a:xfrm>
            <a:off x="10801351" y="7941"/>
            <a:ext cx="18415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hr"/>
          <p:cNvSpPr txBox="1">
            <a:spLocks noChangeArrowheads="1"/>
          </p:cNvSpPr>
          <p:nvPr userDrawn="1"/>
        </p:nvSpPr>
        <p:spPr bwMode="auto">
          <a:xfrm>
            <a:off x="11988800" y="0"/>
            <a:ext cx="12192000" cy="184666"/>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GB" sz="600" smtClean="0">
              <a:solidFill>
                <a:srgbClr val="000000"/>
              </a:solidFill>
              <a:latin typeface="Times New Roman"/>
            </a:endParaRPr>
          </a:p>
        </p:txBody>
      </p:sp>
    </p:spTree>
    <p:extLst>
      <p:ext uri="{BB962C8B-B14F-4D97-AF65-F5344CB8AC3E}">
        <p14:creationId xmlns:p14="http://schemas.microsoft.com/office/powerpoint/2010/main" val="3645764476"/>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Lst>
  <p:transition/>
  <p:timing>
    <p:tnLst>
      <p:par>
        <p:cTn id="1" dur="indefinite" restart="never" nodeType="tmRoot"/>
      </p:par>
    </p:tnLst>
  </p:timing>
  <p:txStyles>
    <p:titleStyle>
      <a:lvl1pPr algn="l" rtl="0" eaLnBrk="0" fontAlgn="base" hangingPunct="0">
        <a:spcBef>
          <a:spcPct val="0"/>
        </a:spcBef>
        <a:spcAft>
          <a:spcPct val="0"/>
        </a:spcAft>
        <a:defRPr sz="24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Calibri" pitchFamily="34" charset="0"/>
          <a:cs typeface="Arial" charset="0"/>
        </a:defRPr>
      </a:lvl2pPr>
      <a:lvl3pPr algn="l" rtl="0" eaLnBrk="0" fontAlgn="base" hangingPunct="0">
        <a:spcBef>
          <a:spcPct val="0"/>
        </a:spcBef>
        <a:spcAft>
          <a:spcPct val="0"/>
        </a:spcAft>
        <a:defRPr sz="2400">
          <a:solidFill>
            <a:schemeClr val="accent2"/>
          </a:solidFill>
          <a:latin typeface="Calibri" pitchFamily="34" charset="0"/>
          <a:cs typeface="Arial" charset="0"/>
        </a:defRPr>
      </a:lvl3pPr>
      <a:lvl4pPr algn="l" rtl="0" eaLnBrk="0" fontAlgn="base" hangingPunct="0">
        <a:spcBef>
          <a:spcPct val="0"/>
        </a:spcBef>
        <a:spcAft>
          <a:spcPct val="0"/>
        </a:spcAft>
        <a:defRPr sz="2400">
          <a:solidFill>
            <a:schemeClr val="accent2"/>
          </a:solidFill>
          <a:latin typeface="Calibri" pitchFamily="34" charset="0"/>
          <a:cs typeface="Arial" charset="0"/>
        </a:defRPr>
      </a:lvl4pPr>
      <a:lvl5pPr algn="l" rtl="0" eaLnBrk="0" fontAlgn="base" hangingPunct="0">
        <a:spcBef>
          <a:spcPct val="0"/>
        </a:spcBef>
        <a:spcAft>
          <a:spcPct val="0"/>
        </a:spcAft>
        <a:defRPr sz="2400">
          <a:solidFill>
            <a:schemeClr val="accent2"/>
          </a:solidFill>
          <a:latin typeface="Calibri" pitchFamily="34" charset="0"/>
          <a:cs typeface="Arial" charset="0"/>
        </a:defRPr>
      </a:lvl5pPr>
      <a:lvl6pPr marL="342900" algn="l" rtl="0" fontAlgn="base">
        <a:spcBef>
          <a:spcPct val="0"/>
        </a:spcBef>
        <a:spcAft>
          <a:spcPct val="0"/>
        </a:spcAft>
        <a:defRPr sz="2400">
          <a:solidFill>
            <a:schemeClr val="accent2"/>
          </a:solidFill>
          <a:latin typeface="Calibri" pitchFamily="34" charset="0"/>
          <a:cs typeface="Arial" charset="0"/>
        </a:defRPr>
      </a:lvl6pPr>
      <a:lvl7pPr marL="685800" algn="l" rtl="0" fontAlgn="base">
        <a:spcBef>
          <a:spcPct val="0"/>
        </a:spcBef>
        <a:spcAft>
          <a:spcPct val="0"/>
        </a:spcAft>
        <a:defRPr sz="2400">
          <a:solidFill>
            <a:schemeClr val="accent2"/>
          </a:solidFill>
          <a:latin typeface="Calibri" pitchFamily="34" charset="0"/>
          <a:cs typeface="Arial" charset="0"/>
        </a:defRPr>
      </a:lvl7pPr>
      <a:lvl8pPr marL="1028700" algn="l" rtl="0" fontAlgn="base">
        <a:spcBef>
          <a:spcPct val="0"/>
        </a:spcBef>
        <a:spcAft>
          <a:spcPct val="0"/>
        </a:spcAft>
        <a:defRPr sz="2400">
          <a:solidFill>
            <a:schemeClr val="accent2"/>
          </a:solidFill>
          <a:latin typeface="Calibri" pitchFamily="34" charset="0"/>
          <a:cs typeface="Arial" charset="0"/>
        </a:defRPr>
      </a:lvl8pPr>
      <a:lvl9pPr marL="1371600" algn="l" rtl="0" fontAlgn="base">
        <a:spcBef>
          <a:spcPct val="0"/>
        </a:spcBef>
        <a:spcAft>
          <a:spcPct val="0"/>
        </a:spcAft>
        <a:defRPr sz="2400">
          <a:solidFill>
            <a:schemeClr val="accent2"/>
          </a:solidFill>
          <a:latin typeface="Calibri" pitchFamily="34" charset="0"/>
          <a:cs typeface="Arial" charset="0"/>
        </a:defRPr>
      </a:lvl9pPr>
    </p:titleStyle>
    <p:bodyStyle>
      <a:lvl1pPr marL="257175" indent="-257175" algn="l" rtl="0" eaLnBrk="0" fontAlgn="base" hangingPunct="0">
        <a:spcBef>
          <a:spcPct val="20000"/>
        </a:spcBef>
        <a:spcAft>
          <a:spcPct val="0"/>
        </a:spcAft>
        <a:buClr>
          <a:schemeClr val="accent2"/>
        </a:buClr>
        <a:buSzPct val="140000"/>
        <a:buChar char="•"/>
        <a:defRPr sz="1650">
          <a:solidFill>
            <a:schemeClr val="tx1"/>
          </a:solidFill>
          <a:latin typeface="+mn-lt"/>
          <a:ea typeface="+mn-ea"/>
          <a:cs typeface="+mn-cs"/>
        </a:defRPr>
      </a:lvl1pPr>
      <a:lvl2pPr marL="557213" indent="-214313" algn="l" rtl="0" eaLnBrk="0" fontAlgn="base" hangingPunct="0">
        <a:lnSpc>
          <a:spcPct val="120000"/>
        </a:lnSpc>
        <a:spcBef>
          <a:spcPct val="20000"/>
        </a:spcBef>
        <a:spcAft>
          <a:spcPct val="0"/>
        </a:spcAft>
        <a:buClr>
          <a:schemeClr val="accent2"/>
        </a:buClr>
        <a:buSzPct val="140000"/>
        <a:buFont typeface="Arial" charset="0"/>
        <a:buChar char="»"/>
        <a:defRPr sz="1500">
          <a:solidFill>
            <a:schemeClr val="tx1"/>
          </a:solidFill>
          <a:latin typeface="+mn-lt"/>
          <a:cs typeface="+mn-cs"/>
        </a:defRPr>
      </a:lvl2pPr>
      <a:lvl3pPr marL="857250" indent="-171450" algn="l" rtl="0" eaLnBrk="0" fontAlgn="base" hangingPunct="0">
        <a:spcBef>
          <a:spcPct val="20000"/>
        </a:spcBef>
        <a:spcAft>
          <a:spcPct val="0"/>
        </a:spcAft>
        <a:buChar char="•"/>
        <a:defRPr sz="1500">
          <a:solidFill>
            <a:schemeClr val="tx1"/>
          </a:solidFill>
          <a:latin typeface="+mn-lt"/>
          <a:cs typeface="+mn-cs"/>
        </a:defRPr>
      </a:lvl3pPr>
      <a:lvl4pPr marL="1163241" indent="-171450" algn="l" rtl="0" eaLnBrk="0" fontAlgn="base" hangingPunct="0">
        <a:spcBef>
          <a:spcPct val="20000"/>
        </a:spcBef>
        <a:spcAft>
          <a:spcPct val="0"/>
        </a:spcAft>
        <a:buChar char="–"/>
        <a:defRPr sz="1500">
          <a:solidFill>
            <a:schemeClr val="tx1"/>
          </a:solidFill>
          <a:latin typeface="+mn-lt"/>
          <a:cs typeface="+mn-cs"/>
        </a:defRPr>
      </a:lvl4pPr>
      <a:lvl5pPr marL="1543050" indent="-245269" algn="l" rtl="0" eaLnBrk="0" fontAlgn="base" hangingPunct="0">
        <a:lnSpc>
          <a:spcPct val="120000"/>
        </a:lnSpc>
        <a:spcBef>
          <a:spcPct val="20000"/>
        </a:spcBef>
        <a:spcAft>
          <a:spcPct val="0"/>
        </a:spcAft>
        <a:buClr>
          <a:schemeClr val="accent2"/>
        </a:buClr>
        <a:buSzPct val="140000"/>
        <a:buFont typeface="Arial" charset="0"/>
        <a:buChar char="»"/>
        <a:defRPr sz="1500">
          <a:solidFill>
            <a:schemeClr val="tx1"/>
          </a:solidFill>
          <a:latin typeface="+mn-lt"/>
          <a:cs typeface="+mn-cs"/>
        </a:defRPr>
      </a:lvl5pPr>
      <a:lvl6pPr marL="1885950" indent="-245269" algn="l" rtl="0" fontAlgn="base">
        <a:lnSpc>
          <a:spcPct val="120000"/>
        </a:lnSpc>
        <a:spcBef>
          <a:spcPct val="20000"/>
        </a:spcBef>
        <a:spcAft>
          <a:spcPct val="0"/>
        </a:spcAft>
        <a:buClr>
          <a:schemeClr val="accent2"/>
        </a:buClr>
        <a:buSzPct val="140000"/>
        <a:buFont typeface="Arial" charset="0"/>
        <a:buChar char="»"/>
        <a:defRPr sz="1500">
          <a:solidFill>
            <a:schemeClr val="tx1"/>
          </a:solidFill>
          <a:latin typeface="+mn-lt"/>
          <a:cs typeface="+mn-cs"/>
        </a:defRPr>
      </a:lvl6pPr>
      <a:lvl7pPr marL="2228850" indent="-245269" algn="l" rtl="0" fontAlgn="base">
        <a:lnSpc>
          <a:spcPct val="120000"/>
        </a:lnSpc>
        <a:spcBef>
          <a:spcPct val="20000"/>
        </a:spcBef>
        <a:spcAft>
          <a:spcPct val="0"/>
        </a:spcAft>
        <a:buClr>
          <a:schemeClr val="accent2"/>
        </a:buClr>
        <a:buSzPct val="140000"/>
        <a:buFont typeface="Arial" charset="0"/>
        <a:buChar char="»"/>
        <a:defRPr sz="1500">
          <a:solidFill>
            <a:schemeClr val="tx1"/>
          </a:solidFill>
          <a:latin typeface="+mn-lt"/>
          <a:cs typeface="+mn-cs"/>
        </a:defRPr>
      </a:lvl7pPr>
      <a:lvl8pPr marL="2571750" indent="-245269" algn="l" rtl="0" fontAlgn="base">
        <a:lnSpc>
          <a:spcPct val="120000"/>
        </a:lnSpc>
        <a:spcBef>
          <a:spcPct val="20000"/>
        </a:spcBef>
        <a:spcAft>
          <a:spcPct val="0"/>
        </a:spcAft>
        <a:buClr>
          <a:schemeClr val="accent2"/>
        </a:buClr>
        <a:buSzPct val="140000"/>
        <a:buFont typeface="Arial" charset="0"/>
        <a:buChar char="»"/>
        <a:defRPr sz="1500">
          <a:solidFill>
            <a:schemeClr val="tx1"/>
          </a:solidFill>
          <a:latin typeface="+mn-lt"/>
          <a:cs typeface="+mn-cs"/>
        </a:defRPr>
      </a:lvl8pPr>
      <a:lvl9pPr marL="2914650" indent="-245269" algn="l" rtl="0" fontAlgn="base">
        <a:lnSpc>
          <a:spcPct val="120000"/>
        </a:lnSpc>
        <a:spcBef>
          <a:spcPct val="20000"/>
        </a:spcBef>
        <a:spcAft>
          <a:spcPct val="0"/>
        </a:spcAft>
        <a:buClr>
          <a:schemeClr val="accent2"/>
        </a:buClr>
        <a:buSzPct val="140000"/>
        <a:buFont typeface="Arial" charset="0"/>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userDrawn="1"/>
        </p:nvSpPr>
        <p:spPr bwMode="auto">
          <a:xfrm>
            <a:off x="0" y="6604000"/>
            <a:ext cx="12192000" cy="254000"/>
          </a:xfrm>
          <a:prstGeom prst="rect">
            <a:avLst/>
          </a:prstGeom>
          <a:gradFill rotWithShape="1">
            <a:gsLst>
              <a:gs pos="0">
                <a:srgbClr val="009999">
                  <a:alpha val="52000"/>
                </a:srgbClr>
              </a:gs>
              <a:gs pos="100000">
                <a:srgbClr val="009999">
                  <a:gamma/>
                  <a:tint val="32157"/>
                  <a:invGamma/>
                </a:srgbClr>
              </a:gs>
            </a:gsLst>
            <a:lin ang="5400000" scaled="1"/>
          </a:gra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27" name="Rectangle 15"/>
          <p:cNvSpPr>
            <a:spLocks noGrp="1" noChangeArrowheads="1"/>
          </p:cNvSpPr>
          <p:nvPr>
            <p:ph type="title"/>
          </p:nvPr>
        </p:nvSpPr>
        <p:spPr bwMode="auto">
          <a:xfrm>
            <a:off x="575734" y="977900"/>
            <a:ext cx="1102783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Click here to add title</a:t>
            </a:r>
          </a:p>
        </p:txBody>
      </p:sp>
      <p:sp>
        <p:nvSpPr>
          <p:cNvPr id="1028" name="Rectangle 16"/>
          <p:cNvSpPr>
            <a:spLocks noGrp="1" noChangeArrowheads="1"/>
          </p:cNvSpPr>
          <p:nvPr>
            <p:ph type="body" idx="1"/>
          </p:nvPr>
        </p:nvSpPr>
        <p:spPr bwMode="auto">
          <a:xfrm>
            <a:off x="609601" y="1863725"/>
            <a:ext cx="10970684"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Click here to add text</a:t>
            </a:r>
          </a:p>
          <a:p>
            <a:pPr lvl="1"/>
            <a:r>
              <a:rPr lang="de-DE" smtClean="0"/>
              <a:t>Second layer</a:t>
            </a:r>
          </a:p>
          <a:p>
            <a:pPr lvl="4"/>
            <a:r>
              <a:rPr lang="de-DE" smtClean="0"/>
              <a:t>Fifth layer</a:t>
            </a:r>
          </a:p>
        </p:txBody>
      </p:sp>
      <p:sp>
        <p:nvSpPr>
          <p:cNvPr id="75787" name="Rectangle 11"/>
          <p:cNvSpPr>
            <a:spLocks noChangeArrowheads="1"/>
          </p:cNvSpPr>
          <p:nvPr userDrawn="1"/>
        </p:nvSpPr>
        <p:spPr bwMode="auto">
          <a:xfrm>
            <a:off x="0" y="0"/>
            <a:ext cx="12192000" cy="762000"/>
          </a:xfrm>
          <a:prstGeom prst="rect">
            <a:avLst/>
          </a:prstGeom>
          <a:gradFill rotWithShape="1">
            <a:gsLst>
              <a:gs pos="0">
                <a:schemeClr val="bg1"/>
              </a:gs>
              <a:gs pos="100000">
                <a:srgbClr val="00B8B4">
                  <a:alpha val="73000"/>
                </a:srgbClr>
              </a:gs>
            </a:gsLst>
            <a:lin ang="0" scaled="1"/>
          </a:gradFill>
          <a:ln w="9525">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BZ" sz="2400" b="0" i="0" u="none" strike="noStrike" kern="1200" cap="none" spc="0" normalizeH="0" baseline="0" noProof="0">
              <a:ln>
                <a:noFill/>
              </a:ln>
              <a:solidFill>
                <a:srgbClr val="000000"/>
              </a:solidFill>
              <a:effectLst/>
              <a:uLnTx/>
              <a:uFillTx/>
              <a:latin typeface="Times" pitchFamily="18" charset="0"/>
              <a:ea typeface="+mn-ea"/>
              <a:cs typeface="Arial" charset="0"/>
            </a:endParaRPr>
          </a:p>
        </p:txBody>
      </p:sp>
      <p:pic>
        <p:nvPicPr>
          <p:cNvPr id="1030" name="Picture 6" descr="icca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54001" y="7938"/>
            <a:ext cx="19177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286730"/>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chemeClr val="accent2"/>
          </a:solidFill>
          <a:latin typeface="+mj-lt"/>
          <a:ea typeface="+mj-ea"/>
          <a:cs typeface="+mj-cs"/>
        </a:defRPr>
      </a:lvl1pPr>
      <a:lvl2pPr algn="l" rtl="0" eaLnBrk="0" fontAlgn="base" hangingPunct="0">
        <a:spcBef>
          <a:spcPct val="0"/>
        </a:spcBef>
        <a:spcAft>
          <a:spcPct val="0"/>
        </a:spcAft>
        <a:defRPr sz="3200">
          <a:solidFill>
            <a:schemeClr val="accent2"/>
          </a:solidFill>
          <a:latin typeface="Calibri" pitchFamily="34" charset="0"/>
          <a:cs typeface="Arial" charset="0"/>
        </a:defRPr>
      </a:lvl2pPr>
      <a:lvl3pPr algn="l" rtl="0" eaLnBrk="0" fontAlgn="base" hangingPunct="0">
        <a:spcBef>
          <a:spcPct val="0"/>
        </a:spcBef>
        <a:spcAft>
          <a:spcPct val="0"/>
        </a:spcAft>
        <a:defRPr sz="3200">
          <a:solidFill>
            <a:schemeClr val="accent2"/>
          </a:solidFill>
          <a:latin typeface="Calibri" pitchFamily="34" charset="0"/>
          <a:cs typeface="Arial" charset="0"/>
        </a:defRPr>
      </a:lvl3pPr>
      <a:lvl4pPr algn="l" rtl="0" eaLnBrk="0" fontAlgn="base" hangingPunct="0">
        <a:spcBef>
          <a:spcPct val="0"/>
        </a:spcBef>
        <a:spcAft>
          <a:spcPct val="0"/>
        </a:spcAft>
        <a:defRPr sz="3200">
          <a:solidFill>
            <a:schemeClr val="accent2"/>
          </a:solidFill>
          <a:latin typeface="Calibri" pitchFamily="34" charset="0"/>
          <a:cs typeface="Arial" charset="0"/>
        </a:defRPr>
      </a:lvl4pPr>
      <a:lvl5pPr algn="l" rtl="0" eaLnBrk="0" fontAlgn="base" hangingPunct="0">
        <a:spcBef>
          <a:spcPct val="0"/>
        </a:spcBef>
        <a:spcAft>
          <a:spcPct val="0"/>
        </a:spcAft>
        <a:defRPr sz="3200">
          <a:solidFill>
            <a:schemeClr val="accent2"/>
          </a:solidFill>
          <a:latin typeface="Calibri" pitchFamily="34" charset="0"/>
          <a:cs typeface="Arial" charset="0"/>
        </a:defRPr>
      </a:lvl5pPr>
      <a:lvl6pPr marL="457200" algn="l" rtl="0" fontAlgn="base">
        <a:spcBef>
          <a:spcPct val="0"/>
        </a:spcBef>
        <a:spcAft>
          <a:spcPct val="0"/>
        </a:spcAft>
        <a:defRPr sz="3200">
          <a:solidFill>
            <a:schemeClr val="accent2"/>
          </a:solidFill>
          <a:latin typeface="Calibri" pitchFamily="34" charset="0"/>
          <a:cs typeface="Arial" charset="0"/>
        </a:defRPr>
      </a:lvl6pPr>
      <a:lvl7pPr marL="914400" algn="l" rtl="0" fontAlgn="base">
        <a:spcBef>
          <a:spcPct val="0"/>
        </a:spcBef>
        <a:spcAft>
          <a:spcPct val="0"/>
        </a:spcAft>
        <a:defRPr sz="3200">
          <a:solidFill>
            <a:schemeClr val="accent2"/>
          </a:solidFill>
          <a:latin typeface="Calibri" pitchFamily="34" charset="0"/>
          <a:cs typeface="Arial" charset="0"/>
        </a:defRPr>
      </a:lvl7pPr>
      <a:lvl8pPr marL="1371600" algn="l" rtl="0" fontAlgn="base">
        <a:spcBef>
          <a:spcPct val="0"/>
        </a:spcBef>
        <a:spcAft>
          <a:spcPct val="0"/>
        </a:spcAft>
        <a:defRPr sz="3200">
          <a:solidFill>
            <a:schemeClr val="accent2"/>
          </a:solidFill>
          <a:latin typeface="Calibri" pitchFamily="34" charset="0"/>
          <a:cs typeface="Arial" charset="0"/>
        </a:defRPr>
      </a:lvl8pPr>
      <a:lvl9pPr marL="1828800" algn="l" rtl="0" fontAlgn="base">
        <a:spcBef>
          <a:spcPct val="0"/>
        </a:spcBef>
        <a:spcAft>
          <a:spcPct val="0"/>
        </a:spcAft>
        <a:defRPr sz="3200">
          <a:solidFill>
            <a:schemeClr val="accent2"/>
          </a:solidFill>
          <a:latin typeface="Calibri" pitchFamily="34" charset="0"/>
          <a:cs typeface="Arial" charset="0"/>
        </a:defRPr>
      </a:lvl9pPr>
    </p:titleStyle>
    <p:bodyStyle>
      <a:lvl1pPr marL="342900" indent="-342900" algn="l" rtl="0" eaLnBrk="0" fontAlgn="base" hangingPunct="0">
        <a:spcBef>
          <a:spcPct val="20000"/>
        </a:spcBef>
        <a:spcAft>
          <a:spcPct val="0"/>
        </a:spcAft>
        <a:buClr>
          <a:schemeClr val="accent2"/>
        </a:buClr>
        <a:buSzPct val="140000"/>
        <a:buChar char="•"/>
        <a:defRPr sz="22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550988" indent="-228600" algn="l" rtl="0" eaLnBrk="0" fontAlgn="base" hangingPunct="0">
        <a:spcBef>
          <a:spcPct val="20000"/>
        </a:spcBef>
        <a:spcAft>
          <a:spcPct val="0"/>
        </a:spcAft>
        <a:buChar char="–"/>
        <a:defRPr sz="2000">
          <a:solidFill>
            <a:schemeClr val="tx1"/>
          </a:solidFill>
          <a:latin typeface="+mn-lt"/>
          <a:cs typeface="+mn-cs"/>
        </a:defRPr>
      </a:lvl4pPr>
      <a:lvl5pPr marL="2057400" indent="-327025" algn="l" rtl="0" eaLnBrk="0" fontAlgn="base" hangingPunct="0">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5pPr>
      <a:lvl6pPr marL="25146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6pPr>
      <a:lvl7pPr marL="29718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7pPr>
      <a:lvl8pPr marL="34290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8pPr>
      <a:lvl9pPr marL="38862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userDrawn="1"/>
        </p:nvSpPr>
        <p:spPr bwMode="auto">
          <a:xfrm>
            <a:off x="0" y="6604000"/>
            <a:ext cx="12192000" cy="254000"/>
          </a:xfrm>
          <a:prstGeom prst="rect">
            <a:avLst/>
          </a:prstGeom>
          <a:gradFill rotWithShape="1">
            <a:gsLst>
              <a:gs pos="0">
                <a:srgbClr val="009999">
                  <a:alpha val="51999"/>
                </a:srgbClr>
              </a:gs>
              <a:gs pos="100000">
                <a:srgbClr val="ADDEDE"/>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sz="1800">
              <a:solidFill>
                <a:srgbClr val="000000"/>
              </a:solidFill>
              <a:latin typeface="Arial" charset="0"/>
            </a:endParaRPr>
          </a:p>
        </p:txBody>
      </p:sp>
      <p:sp>
        <p:nvSpPr>
          <p:cNvPr id="1027" name="Rectangle 15"/>
          <p:cNvSpPr>
            <a:spLocks noGrp="1" noChangeArrowheads="1"/>
          </p:cNvSpPr>
          <p:nvPr>
            <p:ph type="title"/>
          </p:nvPr>
        </p:nvSpPr>
        <p:spPr bwMode="auto">
          <a:xfrm>
            <a:off x="575734" y="977900"/>
            <a:ext cx="1102783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Click here to add title</a:t>
            </a:r>
          </a:p>
        </p:txBody>
      </p:sp>
      <p:sp>
        <p:nvSpPr>
          <p:cNvPr id="1028" name="Rectangle 16"/>
          <p:cNvSpPr>
            <a:spLocks noGrp="1" noChangeArrowheads="1"/>
          </p:cNvSpPr>
          <p:nvPr>
            <p:ph type="body" idx="1"/>
          </p:nvPr>
        </p:nvSpPr>
        <p:spPr bwMode="auto">
          <a:xfrm>
            <a:off x="609601" y="1863725"/>
            <a:ext cx="10970684"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Click here to add text</a:t>
            </a:r>
          </a:p>
          <a:p>
            <a:pPr lvl="1"/>
            <a:r>
              <a:rPr lang="de-DE"/>
              <a:t>Second layer</a:t>
            </a:r>
          </a:p>
          <a:p>
            <a:pPr lvl="4"/>
            <a:r>
              <a:rPr lang="de-DE"/>
              <a:t>Fifth layer</a:t>
            </a:r>
          </a:p>
        </p:txBody>
      </p:sp>
      <p:sp>
        <p:nvSpPr>
          <p:cNvPr id="1029" name="Rectangle 11"/>
          <p:cNvSpPr>
            <a:spLocks noChangeArrowheads="1"/>
          </p:cNvSpPr>
          <p:nvPr userDrawn="1"/>
        </p:nvSpPr>
        <p:spPr bwMode="auto">
          <a:xfrm>
            <a:off x="0" y="0"/>
            <a:ext cx="12192000" cy="762000"/>
          </a:xfrm>
          <a:prstGeom prst="rect">
            <a:avLst/>
          </a:prstGeom>
          <a:gradFill rotWithShape="1">
            <a:gsLst>
              <a:gs pos="0">
                <a:schemeClr val="bg1"/>
              </a:gs>
              <a:gs pos="100000">
                <a:srgbClr val="00B8B4">
                  <a:alpha val="73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BZ" sz="2400">
              <a:solidFill>
                <a:srgbClr val="000000"/>
              </a:solidFill>
              <a:latin typeface="Times" pitchFamily="18" charset="0"/>
            </a:endParaRPr>
          </a:p>
        </p:txBody>
      </p:sp>
      <p:pic>
        <p:nvPicPr>
          <p:cNvPr id="1030" name="Picture 6" descr="icca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54001" y="7938"/>
            <a:ext cx="19177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21"/>
          <p:cNvSpPr txBox="1">
            <a:spLocks noChangeArrowheads="1"/>
          </p:cNvSpPr>
          <p:nvPr userDrawn="1"/>
        </p:nvSpPr>
        <p:spPr bwMode="auto">
          <a:xfrm>
            <a:off x="8498417" y="249238"/>
            <a:ext cx="1930785" cy="369332"/>
          </a:xfrm>
          <a:prstGeom prst="rect">
            <a:avLst/>
          </a:prstGeom>
          <a:noFill/>
          <a:ln>
            <a:noFill/>
          </a:ln>
          <a:effectLs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sz="1800" b="1" dirty="0">
                <a:solidFill>
                  <a:srgbClr val="333399"/>
                </a:solidFill>
                <a:latin typeface="Calibri" pitchFamily="34" charset="0"/>
              </a:rPr>
              <a:t>Responsible Care®</a:t>
            </a:r>
          </a:p>
        </p:txBody>
      </p:sp>
      <p:pic>
        <p:nvPicPr>
          <p:cNvPr id="1032" name="Picture 8"/>
          <p:cNvPicPr>
            <a:picLocks noChangeAspect="1" noChangeArrowheads="1"/>
          </p:cNvPicPr>
          <p:nvPr userDrawn="1"/>
        </p:nvPicPr>
        <p:blipFill>
          <a:blip r:embed="rId16">
            <a:extLst>
              <a:ext uri="{28A0092B-C50C-407E-A947-70E740481C1C}">
                <a14:useLocalDpi xmlns:a14="http://schemas.microsoft.com/office/drawing/2010/main" val="0"/>
              </a:ext>
            </a:extLst>
          </a:blip>
          <a:srcRect b="26030"/>
          <a:stretch>
            <a:fillRect/>
          </a:stretch>
        </p:blipFill>
        <p:spPr bwMode="auto">
          <a:xfrm>
            <a:off x="10801351" y="7939"/>
            <a:ext cx="18415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hr"/>
          <p:cNvSpPr txBox="1">
            <a:spLocks noChangeArrowheads="1"/>
          </p:cNvSpPr>
          <p:nvPr userDrawn="1"/>
        </p:nvSpPr>
        <p:spPr bwMode="auto">
          <a:xfrm>
            <a:off x="11988800" y="0"/>
            <a:ext cx="12192000" cy="21590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GB" sz="800">
              <a:solidFill>
                <a:srgbClr val="000000"/>
              </a:solidFill>
              <a:latin typeface="Times New Roman"/>
            </a:endParaRPr>
          </a:p>
        </p:txBody>
      </p:sp>
    </p:spTree>
    <p:extLst>
      <p:ext uri="{BB962C8B-B14F-4D97-AF65-F5344CB8AC3E}">
        <p14:creationId xmlns:p14="http://schemas.microsoft.com/office/powerpoint/2010/main" val="313451845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ransition/>
  <p:txStyles>
    <p:titleStyle>
      <a:lvl1pPr algn="l" rtl="0" eaLnBrk="0" fontAlgn="base" hangingPunct="0">
        <a:spcBef>
          <a:spcPct val="0"/>
        </a:spcBef>
        <a:spcAft>
          <a:spcPct val="0"/>
        </a:spcAft>
        <a:defRPr sz="3200">
          <a:solidFill>
            <a:schemeClr val="accent2"/>
          </a:solidFill>
          <a:latin typeface="+mj-lt"/>
          <a:ea typeface="+mj-ea"/>
          <a:cs typeface="+mj-cs"/>
        </a:defRPr>
      </a:lvl1pPr>
      <a:lvl2pPr algn="l" rtl="0" eaLnBrk="0" fontAlgn="base" hangingPunct="0">
        <a:spcBef>
          <a:spcPct val="0"/>
        </a:spcBef>
        <a:spcAft>
          <a:spcPct val="0"/>
        </a:spcAft>
        <a:defRPr sz="3200">
          <a:solidFill>
            <a:schemeClr val="accent2"/>
          </a:solidFill>
          <a:latin typeface="Calibri" pitchFamily="34" charset="0"/>
          <a:cs typeface="Arial" charset="0"/>
        </a:defRPr>
      </a:lvl2pPr>
      <a:lvl3pPr algn="l" rtl="0" eaLnBrk="0" fontAlgn="base" hangingPunct="0">
        <a:spcBef>
          <a:spcPct val="0"/>
        </a:spcBef>
        <a:spcAft>
          <a:spcPct val="0"/>
        </a:spcAft>
        <a:defRPr sz="3200">
          <a:solidFill>
            <a:schemeClr val="accent2"/>
          </a:solidFill>
          <a:latin typeface="Calibri" pitchFamily="34" charset="0"/>
          <a:cs typeface="Arial" charset="0"/>
        </a:defRPr>
      </a:lvl3pPr>
      <a:lvl4pPr algn="l" rtl="0" eaLnBrk="0" fontAlgn="base" hangingPunct="0">
        <a:spcBef>
          <a:spcPct val="0"/>
        </a:spcBef>
        <a:spcAft>
          <a:spcPct val="0"/>
        </a:spcAft>
        <a:defRPr sz="3200">
          <a:solidFill>
            <a:schemeClr val="accent2"/>
          </a:solidFill>
          <a:latin typeface="Calibri" pitchFamily="34" charset="0"/>
          <a:cs typeface="Arial" charset="0"/>
        </a:defRPr>
      </a:lvl4pPr>
      <a:lvl5pPr algn="l" rtl="0" eaLnBrk="0" fontAlgn="base" hangingPunct="0">
        <a:spcBef>
          <a:spcPct val="0"/>
        </a:spcBef>
        <a:spcAft>
          <a:spcPct val="0"/>
        </a:spcAft>
        <a:defRPr sz="3200">
          <a:solidFill>
            <a:schemeClr val="accent2"/>
          </a:solidFill>
          <a:latin typeface="Calibri" pitchFamily="34" charset="0"/>
          <a:cs typeface="Arial" charset="0"/>
        </a:defRPr>
      </a:lvl5pPr>
      <a:lvl6pPr marL="457200" algn="l" rtl="0" fontAlgn="base">
        <a:spcBef>
          <a:spcPct val="0"/>
        </a:spcBef>
        <a:spcAft>
          <a:spcPct val="0"/>
        </a:spcAft>
        <a:defRPr sz="3200">
          <a:solidFill>
            <a:schemeClr val="accent2"/>
          </a:solidFill>
          <a:latin typeface="Calibri" pitchFamily="34" charset="0"/>
          <a:cs typeface="Arial" charset="0"/>
        </a:defRPr>
      </a:lvl6pPr>
      <a:lvl7pPr marL="914400" algn="l" rtl="0" fontAlgn="base">
        <a:spcBef>
          <a:spcPct val="0"/>
        </a:spcBef>
        <a:spcAft>
          <a:spcPct val="0"/>
        </a:spcAft>
        <a:defRPr sz="3200">
          <a:solidFill>
            <a:schemeClr val="accent2"/>
          </a:solidFill>
          <a:latin typeface="Calibri" pitchFamily="34" charset="0"/>
          <a:cs typeface="Arial" charset="0"/>
        </a:defRPr>
      </a:lvl7pPr>
      <a:lvl8pPr marL="1371600" algn="l" rtl="0" fontAlgn="base">
        <a:spcBef>
          <a:spcPct val="0"/>
        </a:spcBef>
        <a:spcAft>
          <a:spcPct val="0"/>
        </a:spcAft>
        <a:defRPr sz="3200">
          <a:solidFill>
            <a:schemeClr val="accent2"/>
          </a:solidFill>
          <a:latin typeface="Calibri" pitchFamily="34" charset="0"/>
          <a:cs typeface="Arial" charset="0"/>
        </a:defRPr>
      </a:lvl8pPr>
      <a:lvl9pPr marL="1828800" algn="l" rtl="0" fontAlgn="base">
        <a:spcBef>
          <a:spcPct val="0"/>
        </a:spcBef>
        <a:spcAft>
          <a:spcPct val="0"/>
        </a:spcAft>
        <a:defRPr sz="3200">
          <a:solidFill>
            <a:schemeClr val="accent2"/>
          </a:solidFill>
          <a:latin typeface="Calibri" pitchFamily="34" charset="0"/>
          <a:cs typeface="Arial" charset="0"/>
        </a:defRPr>
      </a:lvl9pPr>
    </p:titleStyle>
    <p:bodyStyle>
      <a:lvl1pPr marL="342900" indent="-342900" algn="l" rtl="0" eaLnBrk="0" fontAlgn="base" hangingPunct="0">
        <a:spcBef>
          <a:spcPct val="20000"/>
        </a:spcBef>
        <a:spcAft>
          <a:spcPct val="0"/>
        </a:spcAft>
        <a:buClr>
          <a:schemeClr val="accent2"/>
        </a:buClr>
        <a:buSzPct val="140000"/>
        <a:buChar char="•"/>
        <a:defRPr sz="22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550988" indent="-228600" algn="l" rtl="0" eaLnBrk="0" fontAlgn="base" hangingPunct="0">
        <a:spcBef>
          <a:spcPct val="20000"/>
        </a:spcBef>
        <a:spcAft>
          <a:spcPct val="0"/>
        </a:spcAft>
        <a:buChar char="–"/>
        <a:defRPr sz="2000">
          <a:solidFill>
            <a:schemeClr val="tx1"/>
          </a:solidFill>
          <a:latin typeface="+mn-lt"/>
          <a:cs typeface="+mn-cs"/>
        </a:defRPr>
      </a:lvl4pPr>
      <a:lvl5pPr marL="2057400" indent="-327025" algn="l" rtl="0" eaLnBrk="0" fontAlgn="base" hangingPunct="0">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5pPr>
      <a:lvl6pPr marL="25146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6pPr>
      <a:lvl7pPr marL="29718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7pPr>
      <a:lvl8pPr marL="34290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8pPr>
      <a:lvl9pPr marL="38862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userDrawn="1"/>
        </p:nvSpPr>
        <p:spPr bwMode="auto">
          <a:xfrm>
            <a:off x="0" y="6604000"/>
            <a:ext cx="12192000" cy="254000"/>
          </a:xfrm>
          <a:prstGeom prst="rect">
            <a:avLst/>
          </a:prstGeom>
          <a:gradFill rotWithShape="1">
            <a:gsLst>
              <a:gs pos="0">
                <a:srgbClr val="009999">
                  <a:alpha val="51999"/>
                </a:srgbClr>
              </a:gs>
              <a:gs pos="100000">
                <a:srgbClr val="ADDEDE"/>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sz="1800">
              <a:solidFill>
                <a:srgbClr val="000000"/>
              </a:solidFill>
              <a:latin typeface="Arial" charset="0"/>
            </a:endParaRPr>
          </a:p>
        </p:txBody>
      </p:sp>
      <p:sp>
        <p:nvSpPr>
          <p:cNvPr id="1027" name="Rectangle 15"/>
          <p:cNvSpPr>
            <a:spLocks noGrp="1" noChangeArrowheads="1"/>
          </p:cNvSpPr>
          <p:nvPr>
            <p:ph type="title"/>
          </p:nvPr>
        </p:nvSpPr>
        <p:spPr bwMode="auto">
          <a:xfrm>
            <a:off x="575734" y="977900"/>
            <a:ext cx="1102783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Click here to add title</a:t>
            </a:r>
          </a:p>
        </p:txBody>
      </p:sp>
      <p:sp>
        <p:nvSpPr>
          <p:cNvPr id="1028" name="Rectangle 16"/>
          <p:cNvSpPr>
            <a:spLocks noGrp="1" noChangeArrowheads="1"/>
          </p:cNvSpPr>
          <p:nvPr>
            <p:ph type="body" idx="1"/>
          </p:nvPr>
        </p:nvSpPr>
        <p:spPr bwMode="auto">
          <a:xfrm>
            <a:off x="609601" y="1863725"/>
            <a:ext cx="10970684"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Click here to add text</a:t>
            </a:r>
          </a:p>
          <a:p>
            <a:pPr lvl="1"/>
            <a:r>
              <a:rPr lang="de-DE"/>
              <a:t>Second layer</a:t>
            </a:r>
          </a:p>
          <a:p>
            <a:pPr lvl="4"/>
            <a:r>
              <a:rPr lang="de-DE"/>
              <a:t>Fifth layer</a:t>
            </a:r>
          </a:p>
        </p:txBody>
      </p:sp>
      <p:sp>
        <p:nvSpPr>
          <p:cNvPr id="1029" name="Rectangle 11"/>
          <p:cNvSpPr>
            <a:spLocks noChangeArrowheads="1"/>
          </p:cNvSpPr>
          <p:nvPr userDrawn="1"/>
        </p:nvSpPr>
        <p:spPr bwMode="auto">
          <a:xfrm>
            <a:off x="0" y="0"/>
            <a:ext cx="12192000" cy="762000"/>
          </a:xfrm>
          <a:prstGeom prst="rect">
            <a:avLst/>
          </a:prstGeom>
          <a:gradFill rotWithShape="1">
            <a:gsLst>
              <a:gs pos="0">
                <a:schemeClr val="bg1"/>
              </a:gs>
              <a:gs pos="100000">
                <a:srgbClr val="00B8B4">
                  <a:alpha val="73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BZ" sz="2400">
              <a:solidFill>
                <a:srgbClr val="000000"/>
              </a:solidFill>
              <a:latin typeface="Times" pitchFamily="18" charset="0"/>
            </a:endParaRPr>
          </a:p>
        </p:txBody>
      </p:sp>
      <p:pic>
        <p:nvPicPr>
          <p:cNvPr id="1030" name="Picture 6" descr="icca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54001" y="7938"/>
            <a:ext cx="19177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21"/>
          <p:cNvSpPr txBox="1">
            <a:spLocks noChangeArrowheads="1"/>
          </p:cNvSpPr>
          <p:nvPr userDrawn="1"/>
        </p:nvSpPr>
        <p:spPr bwMode="auto">
          <a:xfrm>
            <a:off x="8498417" y="249238"/>
            <a:ext cx="1930785" cy="369332"/>
          </a:xfrm>
          <a:prstGeom prst="rect">
            <a:avLst/>
          </a:prstGeom>
          <a:noFill/>
          <a:ln>
            <a:noFill/>
          </a:ln>
          <a:effectLs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sz="1800" b="1" dirty="0">
                <a:solidFill>
                  <a:srgbClr val="333399"/>
                </a:solidFill>
                <a:latin typeface="Calibri" pitchFamily="34" charset="0"/>
              </a:rPr>
              <a:t>Responsible Care®</a:t>
            </a:r>
          </a:p>
        </p:txBody>
      </p:sp>
      <p:pic>
        <p:nvPicPr>
          <p:cNvPr id="1032" name="Picture 8"/>
          <p:cNvPicPr>
            <a:picLocks noChangeAspect="1" noChangeArrowheads="1"/>
          </p:cNvPicPr>
          <p:nvPr userDrawn="1"/>
        </p:nvPicPr>
        <p:blipFill>
          <a:blip r:embed="rId16">
            <a:extLst>
              <a:ext uri="{28A0092B-C50C-407E-A947-70E740481C1C}">
                <a14:useLocalDpi xmlns:a14="http://schemas.microsoft.com/office/drawing/2010/main" val="0"/>
              </a:ext>
            </a:extLst>
          </a:blip>
          <a:srcRect b="26030"/>
          <a:stretch>
            <a:fillRect/>
          </a:stretch>
        </p:blipFill>
        <p:spPr bwMode="auto">
          <a:xfrm>
            <a:off x="10801351" y="7939"/>
            <a:ext cx="18415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hr"/>
          <p:cNvSpPr txBox="1">
            <a:spLocks noChangeArrowheads="1"/>
          </p:cNvSpPr>
          <p:nvPr userDrawn="1"/>
        </p:nvSpPr>
        <p:spPr bwMode="auto">
          <a:xfrm>
            <a:off x="11988800" y="0"/>
            <a:ext cx="12192000" cy="21590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GB" sz="800">
              <a:solidFill>
                <a:srgbClr val="000000"/>
              </a:solidFill>
              <a:latin typeface="Times New Roman"/>
            </a:endParaRPr>
          </a:p>
        </p:txBody>
      </p:sp>
    </p:spTree>
    <p:extLst>
      <p:ext uri="{BB962C8B-B14F-4D97-AF65-F5344CB8AC3E}">
        <p14:creationId xmlns:p14="http://schemas.microsoft.com/office/powerpoint/2010/main" val="184901713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ransition/>
  <p:txStyles>
    <p:titleStyle>
      <a:lvl1pPr algn="l" rtl="0" eaLnBrk="0" fontAlgn="base" hangingPunct="0">
        <a:spcBef>
          <a:spcPct val="0"/>
        </a:spcBef>
        <a:spcAft>
          <a:spcPct val="0"/>
        </a:spcAft>
        <a:defRPr sz="3200">
          <a:solidFill>
            <a:schemeClr val="accent2"/>
          </a:solidFill>
          <a:latin typeface="+mj-lt"/>
          <a:ea typeface="+mj-ea"/>
          <a:cs typeface="+mj-cs"/>
        </a:defRPr>
      </a:lvl1pPr>
      <a:lvl2pPr algn="l" rtl="0" eaLnBrk="0" fontAlgn="base" hangingPunct="0">
        <a:spcBef>
          <a:spcPct val="0"/>
        </a:spcBef>
        <a:spcAft>
          <a:spcPct val="0"/>
        </a:spcAft>
        <a:defRPr sz="3200">
          <a:solidFill>
            <a:schemeClr val="accent2"/>
          </a:solidFill>
          <a:latin typeface="Calibri" pitchFamily="34" charset="0"/>
          <a:cs typeface="Arial" charset="0"/>
        </a:defRPr>
      </a:lvl2pPr>
      <a:lvl3pPr algn="l" rtl="0" eaLnBrk="0" fontAlgn="base" hangingPunct="0">
        <a:spcBef>
          <a:spcPct val="0"/>
        </a:spcBef>
        <a:spcAft>
          <a:spcPct val="0"/>
        </a:spcAft>
        <a:defRPr sz="3200">
          <a:solidFill>
            <a:schemeClr val="accent2"/>
          </a:solidFill>
          <a:latin typeface="Calibri" pitchFamily="34" charset="0"/>
          <a:cs typeface="Arial" charset="0"/>
        </a:defRPr>
      </a:lvl3pPr>
      <a:lvl4pPr algn="l" rtl="0" eaLnBrk="0" fontAlgn="base" hangingPunct="0">
        <a:spcBef>
          <a:spcPct val="0"/>
        </a:spcBef>
        <a:spcAft>
          <a:spcPct val="0"/>
        </a:spcAft>
        <a:defRPr sz="3200">
          <a:solidFill>
            <a:schemeClr val="accent2"/>
          </a:solidFill>
          <a:latin typeface="Calibri" pitchFamily="34" charset="0"/>
          <a:cs typeface="Arial" charset="0"/>
        </a:defRPr>
      </a:lvl4pPr>
      <a:lvl5pPr algn="l" rtl="0" eaLnBrk="0" fontAlgn="base" hangingPunct="0">
        <a:spcBef>
          <a:spcPct val="0"/>
        </a:spcBef>
        <a:spcAft>
          <a:spcPct val="0"/>
        </a:spcAft>
        <a:defRPr sz="3200">
          <a:solidFill>
            <a:schemeClr val="accent2"/>
          </a:solidFill>
          <a:latin typeface="Calibri" pitchFamily="34" charset="0"/>
          <a:cs typeface="Arial" charset="0"/>
        </a:defRPr>
      </a:lvl5pPr>
      <a:lvl6pPr marL="457200" algn="l" rtl="0" fontAlgn="base">
        <a:spcBef>
          <a:spcPct val="0"/>
        </a:spcBef>
        <a:spcAft>
          <a:spcPct val="0"/>
        </a:spcAft>
        <a:defRPr sz="3200">
          <a:solidFill>
            <a:schemeClr val="accent2"/>
          </a:solidFill>
          <a:latin typeface="Calibri" pitchFamily="34" charset="0"/>
          <a:cs typeface="Arial" charset="0"/>
        </a:defRPr>
      </a:lvl6pPr>
      <a:lvl7pPr marL="914400" algn="l" rtl="0" fontAlgn="base">
        <a:spcBef>
          <a:spcPct val="0"/>
        </a:spcBef>
        <a:spcAft>
          <a:spcPct val="0"/>
        </a:spcAft>
        <a:defRPr sz="3200">
          <a:solidFill>
            <a:schemeClr val="accent2"/>
          </a:solidFill>
          <a:latin typeface="Calibri" pitchFamily="34" charset="0"/>
          <a:cs typeface="Arial" charset="0"/>
        </a:defRPr>
      </a:lvl7pPr>
      <a:lvl8pPr marL="1371600" algn="l" rtl="0" fontAlgn="base">
        <a:spcBef>
          <a:spcPct val="0"/>
        </a:spcBef>
        <a:spcAft>
          <a:spcPct val="0"/>
        </a:spcAft>
        <a:defRPr sz="3200">
          <a:solidFill>
            <a:schemeClr val="accent2"/>
          </a:solidFill>
          <a:latin typeface="Calibri" pitchFamily="34" charset="0"/>
          <a:cs typeface="Arial" charset="0"/>
        </a:defRPr>
      </a:lvl8pPr>
      <a:lvl9pPr marL="1828800" algn="l" rtl="0" fontAlgn="base">
        <a:spcBef>
          <a:spcPct val="0"/>
        </a:spcBef>
        <a:spcAft>
          <a:spcPct val="0"/>
        </a:spcAft>
        <a:defRPr sz="3200">
          <a:solidFill>
            <a:schemeClr val="accent2"/>
          </a:solidFill>
          <a:latin typeface="Calibri" pitchFamily="34" charset="0"/>
          <a:cs typeface="Arial" charset="0"/>
        </a:defRPr>
      </a:lvl9pPr>
    </p:titleStyle>
    <p:bodyStyle>
      <a:lvl1pPr marL="342900" indent="-342900" algn="l" rtl="0" eaLnBrk="0" fontAlgn="base" hangingPunct="0">
        <a:spcBef>
          <a:spcPct val="20000"/>
        </a:spcBef>
        <a:spcAft>
          <a:spcPct val="0"/>
        </a:spcAft>
        <a:buClr>
          <a:schemeClr val="accent2"/>
        </a:buClr>
        <a:buSzPct val="140000"/>
        <a:buChar char="•"/>
        <a:defRPr sz="22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550988" indent="-228600" algn="l" rtl="0" eaLnBrk="0" fontAlgn="base" hangingPunct="0">
        <a:spcBef>
          <a:spcPct val="20000"/>
        </a:spcBef>
        <a:spcAft>
          <a:spcPct val="0"/>
        </a:spcAft>
        <a:buChar char="–"/>
        <a:defRPr sz="2000">
          <a:solidFill>
            <a:schemeClr val="tx1"/>
          </a:solidFill>
          <a:latin typeface="+mn-lt"/>
          <a:cs typeface="+mn-cs"/>
        </a:defRPr>
      </a:lvl4pPr>
      <a:lvl5pPr marL="2057400" indent="-327025" algn="l" rtl="0" eaLnBrk="0" fontAlgn="base" hangingPunct="0">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5pPr>
      <a:lvl6pPr marL="25146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6pPr>
      <a:lvl7pPr marL="29718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7pPr>
      <a:lvl8pPr marL="34290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8pPr>
      <a:lvl9pPr marL="38862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userDrawn="1"/>
        </p:nvSpPr>
        <p:spPr bwMode="auto">
          <a:xfrm>
            <a:off x="0" y="6604000"/>
            <a:ext cx="12192000" cy="254000"/>
          </a:xfrm>
          <a:prstGeom prst="rect">
            <a:avLst/>
          </a:prstGeom>
          <a:gradFill rotWithShape="1">
            <a:gsLst>
              <a:gs pos="0">
                <a:srgbClr val="009999">
                  <a:alpha val="51999"/>
                </a:srgbClr>
              </a:gs>
              <a:gs pos="100000">
                <a:srgbClr val="ADDEDE"/>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sz="1800">
              <a:solidFill>
                <a:srgbClr val="000000"/>
              </a:solidFill>
              <a:latin typeface="Arial" charset="0"/>
            </a:endParaRPr>
          </a:p>
        </p:txBody>
      </p:sp>
      <p:sp>
        <p:nvSpPr>
          <p:cNvPr id="1027" name="Rectangle 15"/>
          <p:cNvSpPr>
            <a:spLocks noGrp="1" noChangeArrowheads="1"/>
          </p:cNvSpPr>
          <p:nvPr>
            <p:ph type="title"/>
          </p:nvPr>
        </p:nvSpPr>
        <p:spPr bwMode="auto">
          <a:xfrm>
            <a:off x="575736" y="977900"/>
            <a:ext cx="1102783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Click here to add title</a:t>
            </a:r>
          </a:p>
        </p:txBody>
      </p:sp>
      <p:sp>
        <p:nvSpPr>
          <p:cNvPr id="1028" name="Rectangle 16"/>
          <p:cNvSpPr>
            <a:spLocks noGrp="1" noChangeArrowheads="1"/>
          </p:cNvSpPr>
          <p:nvPr>
            <p:ph type="body" idx="1"/>
          </p:nvPr>
        </p:nvSpPr>
        <p:spPr bwMode="auto">
          <a:xfrm>
            <a:off x="609602" y="1863725"/>
            <a:ext cx="10970684"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Click here to add text</a:t>
            </a:r>
          </a:p>
          <a:p>
            <a:pPr lvl="1"/>
            <a:r>
              <a:rPr lang="de-DE"/>
              <a:t>Second layer</a:t>
            </a:r>
          </a:p>
          <a:p>
            <a:pPr lvl="4"/>
            <a:r>
              <a:rPr lang="de-DE"/>
              <a:t>Fifth layer</a:t>
            </a:r>
          </a:p>
        </p:txBody>
      </p:sp>
      <p:sp>
        <p:nvSpPr>
          <p:cNvPr id="1029" name="Rectangle 11"/>
          <p:cNvSpPr>
            <a:spLocks noChangeArrowheads="1"/>
          </p:cNvSpPr>
          <p:nvPr userDrawn="1"/>
        </p:nvSpPr>
        <p:spPr bwMode="auto">
          <a:xfrm>
            <a:off x="0" y="0"/>
            <a:ext cx="12192000" cy="762000"/>
          </a:xfrm>
          <a:prstGeom prst="rect">
            <a:avLst/>
          </a:prstGeom>
          <a:gradFill rotWithShape="1">
            <a:gsLst>
              <a:gs pos="0">
                <a:schemeClr val="bg1"/>
              </a:gs>
              <a:gs pos="100000">
                <a:srgbClr val="00B8B4">
                  <a:alpha val="73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BZ" sz="1800">
              <a:solidFill>
                <a:srgbClr val="000000"/>
              </a:solidFill>
              <a:latin typeface="Times" pitchFamily="18" charset="0"/>
            </a:endParaRPr>
          </a:p>
        </p:txBody>
      </p:sp>
      <p:pic>
        <p:nvPicPr>
          <p:cNvPr id="1030" name="Picture 6" descr="icca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54002" y="7938"/>
            <a:ext cx="19177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21"/>
          <p:cNvSpPr txBox="1">
            <a:spLocks noChangeArrowheads="1"/>
          </p:cNvSpPr>
          <p:nvPr userDrawn="1"/>
        </p:nvSpPr>
        <p:spPr bwMode="auto">
          <a:xfrm>
            <a:off x="8498418" y="249238"/>
            <a:ext cx="1930785" cy="369332"/>
          </a:xfrm>
          <a:prstGeom prst="rect">
            <a:avLst/>
          </a:prstGeom>
          <a:noFill/>
          <a:ln>
            <a:noFill/>
          </a:ln>
          <a:effectLs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sz="1800" b="1" dirty="0">
                <a:solidFill>
                  <a:srgbClr val="333399"/>
                </a:solidFill>
                <a:latin typeface="Calibri" pitchFamily="34" charset="0"/>
              </a:rPr>
              <a:t>Responsible Care®</a:t>
            </a:r>
          </a:p>
        </p:txBody>
      </p:sp>
      <p:pic>
        <p:nvPicPr>
          <p:cNvPr id="1032" name="Picture 8"/>
          <p:cNvPicPr>
            <a:picLocks noChangeAspect="1" noChangeArrowheads="1"/>
          </p:cNvPicPr>
          <p:nvPr userDrawn="1"/>
        </p:nvPicPr>
        <p:blipFill>
          <a:blip r:embed="rId16">
            <a:extLst>
              <a:ext uri="{28A0092B-C50C-407E-A947-70E740481C1C}">
                <a14:useLocalDpi xmlns:a14="http://schemas.microsoft.com/office/drawing/2010/main" val="0"/>
              </a:ext>
            </a:extLst>
          </a:blip>
          <a:srcRect b="26030"/>
          <a:stretch>
            <a:fillRect/>
          </a:stretch>
        </p:blipFill>
        <p:spPr bwMode="auto">
          <a:xfrm>
            <a:off x="10801351" y="7941"/>
            <a:ext cx="18415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hr"/>
          <p:cNvSpPr txBox="1">
            <a:spLocks noChangeArrowheads="1"/>
          </p:cNvSpPr>
          <p:nvPr userDrawn="1"/>
        </p:nvSpPr>
        <p:spPr bwMode="auto">
          <a:xfrm>
            <a:off x="11988800" y="0"/>
            <a:ext cx="12192000" cy="184666"/>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GB" sz="600">
              <a:solidFill>
                <a:srgbClr val="000000"/>
              </a:solidFill>
              <a:latin typeface="Times New Roman"/>
            </a:endParaRPr>
          </a:p>
        </p:txBody>
      </p:sp>
    </p:spTree>
    <p:extLst>
      <p:ext uri="{BB962C8B-B14F-4D97-AF65-F5344CB8AC3E}">
        <p14:creationId xmlns:p14="http://schemas.microsoft.com/office/powerpoint/2010/main" val="297492735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2" r:id="rId13"/>
  </p:sldLayoutIdLst>
  <p:transition/>
  <p:txStyles>
    <p:titleStyle>
      <a:lvl1pPr algn="l" rtl="0" eaLnBrk="0" fontAlgn="base" hangingPunct="0">
        <a:spcBef>
          <a:spcPct val="0"/>
        </a:spcBef>
        <a:spcAft>
          <a:spcPct val="0"/>
        </a:spcAft>
        <a:defRPr sz="24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Calibri" pitchFamily="34" charset="0"/>
          <a:cs typeface="Arial" charset="0"/>
        </a:defRPr>
      </a:lvl2pPr>
      <a:lvl3pPr algn="l" rtl="0" eaLnBrk="0" fontAlgn="base" hangingPunct="0">
        <a:spcBef>
          <a:spcPct val="0"/>
        </a:spcBef>
        <a:spcAft>
          <a:spcPct val="0"/>
        </a:spcAft>
        <a:defRPr sz="2400">
          <a:solidFill>
            <a:schemeClr val="accent2"/>
          </a:solidFill>
          <a:latin typeface="Calibri" pitchFamily="34" charset="0"/>
          <a:cs typeface="Arial" charset="0"/>
        </a:defRPr>
      </a:lvl3pPr>
      <a:lvl4pPr algn="l" rtl="0" eaLnBrk="0" fontAlgn="base" hangingPunct="0">
        <a:spcBef>
          <a:spcPct val="0"/>
        </a:spcBef>
        <a:spcAft>
          <a:spcPct val="0"/>
        </a:spcAft>
        <a:defRPr sz="2400">
          <a:solidFill>
            <a:schemeClr val="accent2"/>
          </a:solidFill>
          <a:latin typeface="Calibri" pitchFamily="34" charset="0"/>
          <a:cs typeface="Arial" charset="0"/>
        </a:defRPr>
      </a:lvl4pPr>
      <a:lvl5pPr algn="l" rtl="0" eaLnBrk="0" fontAlgn="base" hangingPunct="0">
        <a:spcBef>
          <a:spcPct val="0"/>
        </a:spcBef>
        <a:spcAft>
          <a:spcPct val="0"/>
        </a:spcAft>
        <a:defRPr sz="2400">
          <a:solidFill>
            <a:schemeClr val="accent2"/>
          </a:solidFill>
          <a:latin typeface="Calibri" pitchFamily="34" charset="0"/>
          <a:cs typeface="Arial" charset="0"/>
        </a:defRPr>
      </a:lvl5pPr>
      <a:lvl6pPr marL="342900" algn="l" rtl="0" fontAlgn="base">
        <a:spcBef>
          <a:spcPct val="0"/>
        </a:spcBef>
        <a:spcAft>
          <a:spcPct val="0"/>
        </a:spcAft>
        <a:defRPr sz="2400">
          <a:solidFill>
            <a:schemeClr val="accent2"/>
          </a:solidFill>
          <a:latin typeface="Calibri" pitchFamily="34" charset="0"/>
          <a:cs typeface="Arial" charset="0"/>
        </a:defRPr>
      </a:lvl6pPr>
      <a:lvl7pPr marL="685800" algn="l" rtl="0" fontAlgn="base">
        <a:spcBef>
          <a:spcPct val="0"/>
        </a:spcBef>
        <a:spcAft>
          <a:spcPct val="0"/>
        </a:spcAft>
        <a:defRPr sz="2400">
          <a:solidFill>
            <a:schemeClr val="accent2"/>
          </a:solidFill>
          <a:latin typeface="Calibri" pitchFamily="34" charset="0"/>
          <a:cs typeface="Arial" charset="0"/>
        </a:defRPr>
      </a:lvl7pPr>
      <a:lvl8pPr marL="1028700" algn="l" rtl="0" fontAlgn="base">
        <a:spcBef>
          <a:spcPct val="0"/>
        </a:spcBef>
        <a:spcAft>
          <a:spcPct val="0"/>
        </a:spcAft>
        <a:defRPr sz="2400">
          <a:solidFill>
            <a:schemeClr val="accent2"/>
          </a:solidFill>
          <a:latin typeface="Calibri" pitchFamily="34" charset="0"/>
          <a:cs typeface="Arial" charset="0"/>
        </a:defRPr>
      </a:lvl8pPr>
      <a:lvl9pPr marL="1371600" algn="l" rtl="0" fontAlgn="base">
        <a:spcBef>
          <a:spcPct val="0"/>
        </a:spcBef>
        <a:spcAft>
          <a:spcPct val="0"/>
        </a:spcAft>
        <a:defRPr sz="2400">
          <a:solidFill>
            <a:schemeClr val="accent2"/>
          </a:solidFill>
          <a:latin typeface="Calibri" pitchFamily="34" charset="0"/>
          <a:cs typeface="Arial" charset="0"/>
        </a:defRPr>
      </a:lvl9pPr>
    </p:titleStyle>
    <p:bodyStyle>
      <a:lvl1pPr marL="257175" indent="-257175" algn="l" rtl="0" eaLnBrk="0" fontAlgn="base" hangingPunct="0">
        <a:spcBef>
          <a:spcPct val="20000"/>
        </a:spcBef>
        <a:spcAft>
          <a:spcPct val="0"/>
        </a:spcAft>
        <a:buClr>
          <a:schemeClr val="accent2"/>
        </a:buClr>
        <a:buSzPct val="140000"/>
        <a:buChar char="•"/>
        <a:defRPr sz="1650">
          <a:solidFill>
            <a:schemeClr val="tx1"/>
          </a:solidFill>
          <a:latin typeface="+mn-lt"/>
          <a:ea typeface="+mn-ea"/>
          <a:cs typeface="+mn-cs"/>
        </a:defRPr>
      </a:lvl1pPr>
      <a:lvl2pPr marL="557213" indent="-214313" algn="l" rtl="0" eaLnBrk="0" fontAlgn="base" hangingPunct="0">
        <a:lnSpc>
          <a:spcPct val="120000"/>
        </a:lnSpc>
        <a:spcBef>
          <a:spcPct val="20000"/>
        </a:spcBef>
        <a:spcAft>
          <a:spcPct val="0"/>
        </a:spcAft>
        <a:buClr>
          <a:schemeClr val="accent2"/>
        </a:buClr>
        <a:buSzPct val="140000"/>
        <a:buFont typeface="Arial" charset="0"/>
        <a:buChar char="»"/>
        <a:defRPr sz="1500">
          <a:solidFill>
            <a:schemeClr val="tx1"/>
          </a:solidFill>
          <a:latin typeface="+mn-lt"/>
          <a:cs typeface="+mn-cs"/>
        </a:defRPr>
      </a:lvl2pPr>
      <a:lvl3pPr marL="857250" indent="-171450" algn="l" rtl="0" eaLnBrk="0" fontAlgn="base" hangingPunct="0">
        <a:spcBef>
          <a:spcPct val="20000"/>
        </a:spcBef>
        <a:spcAft>
          <a:spcPct val="0"/>
        </a:spcAft>
        <a:buChar char="•"/>
        <a:defRPr sz="1500">
          <a:solidFill>
            <a:schemeClr val="tx1"/>
          </a:solidFill>
          <a:latin typeface="+mn-lt"/>
          <a:cs typeface="+mn-cs"/>
        </a:defRPr>
      </a:lvl3pPr>
      <a:lvl4pPr marL="1163241" indent="-171450" algn="l" rtl="0" eaLnBrk="0" fontAlgn="base" hangingPunct="0">
        <a:spcBef>
          <a:spcPct val="20000"/>
        </a:spcBef>
        <a:spcAft>
          <a:spcPct val="0"/>
        </a:spcAft>
        <a:buChar char="–"/>
        <a:defRPr sz="1500">
          <a:solidFill>
            <a:schemeClr val="tx1"/>
          </a:solidFill>
          <a:latin typeface="+mn-lt"/>
          <a:cs typeface="+mn-cs"/>
        </a:defRPr>
      </a:lvl4pPr>
      <a:lvl5pPr marL="1543050" indent="-245269" algn="l" rtl="0" eaLnBrk="0" fontAlgn="base" hangingPunct="0">
        <a:lnSpc>
          <a:spcPct val="120000"/>
        </a:lnSpc>
        <a:spcBef>
          <a:spcPct val="20000"/>
        </a:spcBef>
        <a:spcAft>
          <a:spcPct val="0"/>
        </a:spcAft>
        <a:buClr>
          <a:schemeClr val="accent2"/>
        </a:buClr>
        <a:buSzPct val="140000"/>
        <a:buFont typeface="Arial" charset="0"/>
        <a:buChar char="»"/>
        <a:defRPr sz="1500">
          <a:solidFill>
            <a:schemeClr val="tx1"/>
          </a:solidFill>
          <a:latin typeface="+mn-lt"/>
          <a:cs typeface="+mn-cs"/>
        </a:defRPr>
      </a:lvl5pPr>
      <a:lvl6pPr marL="1885950" indent="-245269" algn="l" rtl="0" fontAlgn="base">
        <a:lnSpc>
          <a:spcPct val="120000"/>
        </a:lnSpc>
        <a:spcBef>
          <a:spcPct val="20000"/>
        </a:spcBef>
        <a:spcAft>
          <a:spcPct val="0"/>
        </a:spcAft>
        <a:buClr>
          <a:schemeClr val="accent2"/>
        </a:buClr>
        <a:buSzPct val="140000"/>
        <a:buFont typeface="Arial" charset="0"/>
        <a:buChar char="»"/>
        <a:defRPr sz="1500">
          <a:solidFill>
            <a:schemeClr val="tx1"/>
          </a:solidFill>
          <a:latin typeface="+mn-lt"/>
          <a:cs typeface="+mn-cs"/>
        </a:defRPr>
      </a:lvl6pPr>
      <a:lvl7pPr marL="2228850" indent="-245269" algn="l" rtl="0" fontAlgn="base">
        <a:lnSpc>
          <a:spcPct val="120000"/>
        </a:lnSpc>
        <a:spcBef>
          <a:spcPct val="20000"/>
        </a:spcBef>
        <a:spcAft>
          <a:spcPct val="0"/>
        </a:spcAft>
        <a:buClr>
          <a:schemeClr val="accent2"/>
        </a:buClr>
        <a:buSzPct val="140000"/>
        <a:buFont typeface="Arial" charset="0"/>
        <a:buChar char="»"/>
        <a:defRPr sz="1500">
          <a:solidFill>
            <a:schemeClr val="tx1"/>
          </a:solidFill>
          <a:latin typeface="+mn-lt"/>
          <a:cs typeface="+mn-cs"/>
        </a:defRPr>
      </a:lvl7pPr>
      <a:lvl8pPr marL="2571750" indent="-245269" algn="l" rtl="0" fontAlgn="base">
        <a:lnSpc>
          <a:spcPct val="120000"/>
        </a:lnSpc>
        <a:spcBef>
          <a:spcPct val="20000"/>
        </a:spcBef>
        <a:spcAft>
          <a:spcPct val="0"/>
        </a:spcAft>
        <a:buClr>
          <a:schemeClr val="accent2"/>
        </a:buClr>
        <a:buSzPct val="140000"/>
        <a:buFont typeface="Arial" charset="0"/>
        <a:buChar char="»"/>
        <a:defRPr sz="1500">
          <a:solidFill>
            <a:schemeClr val="tx1"/>
          </a:solidFill>
          <a:latin typeface="+mn-lt"/>
          <a:cs typeface="+mn-cs"/>
        </a:defRPr>
      </a:lvl8pPr>
      <a:lvl9pPr marL="2914650" indent="-245269" algn="l" rtl="0" fontAlgn="base">
        <a:lnSpc>
          <a:spcPct val="120000"/>
        </a:lnSpc>
        <a:spcBef>
          <a:spcPct val="20000"/>
        </a:spcBef>
        <a:spcAft>
          <a:spcPct val="0"/>
        </a:spcAft>
        <a:buClr>
          <a:schemeClr val="accent2"/>
        </a:buClr>
        <a:buSzPct val="140000"/>
        <a:buFont typeface="Arial" charset="0"/>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userDrawn="1"/>
        </p:nvSpPr>
        <p:spPr bwMode="auto">
          <a:xfrm>
            <a:off x="0" y="6604000"/>
            <a:ext cx="12192000" cy="254000"/>
          </a:xfrm>
          <a:prstGeom prst="rect">
            <a:avLst/>
          </a:prstGeom>
          <a:gradFill rotWithShape="1">
            <a:gsLst>
              <a:gs pos="0">
                <a:srgbClr val="009999">
                  <a:alpha val="51999"/>
                </a:srgbClr>
              </a:gs>
              <a:gs pos="100000">
                <a:srgbClr val="ADDEDE"/>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sz="1800">
              <a:solidFill>
                <a:srgbClr val="000000"/>
              </a:solidFill>
              <a:latin typeface="Arial" charset="0"/>
            </a:endParaRPr>
          </a:p>
        </p:txBody>
      </p:sp>
      <p:sp>
        <p:nvSpPr>
          <p:cNvPr id="1027" name="Rectangle 15"/>
          <p:cNvSpPr>
            <a:spLocks noGrp="1" noChangeArrowheads="1"/>
          </p:cNvSpPr>
          <p:nvPr>
            <p:ph type="title"/>
          </p:nvPr>
        </p:nvSpPr>
        <p:spPr bwMode="auto">
          <a:xfrm>
            <a:off x="575734" y="977900"/>
            <a:ext cx="1102783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Click here to add title</a:t>
            </a:r>
          </a:p>
        </p:txBody>
      </p:sp>
      <p:sp>
        <p:nvSpPr>
          <p:cNvPr id="1028" name="Rectangle 16"/>
          <p:cNvSpPr>
            <a:spLocks noGrp="1" noChangeArrowheads="1"/>
          </p:cNvSpPr>
          <p:nvPr>
            <p:ph type="body" idx="1"/>
          </p:nvPr>
        </p:nvSpPr>
        <p:spPr bwMode="auto">
          <a:xfrm>
            <a:off x="609601" y="1863725"/>
            <a:ext cx="10970684"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Click here to add text</a:t>
            </a:r>
          </a:p>
          <a:p>
            <a:pPr lvl="1"/>
            <a:r>
              <a:rPr lang="de-DE"/>
              <a:t>Second layer</a:t>
            </a:r>
          </a:p>
          <a:p>
            <a:pPr lvl="4"/>
            <a:r>
              <a:rPr lang="de-DE"/>
              <a:t>Fifth layer</a:t>
            </a:r>
          </a:p>
        </p:txBody>
      </p:sp>
      <p:sp>
        <p:nvSpPr>
          <p:cNvPr id="1029" name="Rectangle 11"/>
          <p:cNvSpPr>
            <a:spLocks noChangeArrowheads="1"/>
          </p:cNvSpPr>
          <p:nvPr userDrawn="1"/>
        </p:nvSpPr>
        <p:spPr bwMode="auto">
          <a:xfrm>
            <a:off x="0" y="0"/>
            <a:ext cx="12192000" cy="762000"/>
          </a:xfrm>
          <a:prstGeom prst="rect">
            <a:avLst/>
          </a:prstGeom>
          <a:gradFill rotWithShape="1">
            <a:gsLst>
              <a:gs pos="0">
                <a:schemeClr val="bg1"/>
              </a:gs>
              <a:gs pos="100000">
                <a:srgbClr val="00B8B4">
                  <a:alpha val="73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BZ" sz="2400">
              <a:solidFill>
                <a:srgbClr val="000000"/>
              </a:solidFill>
              <a:latin typeface="Times" pitchFamily="18" charset="0"/>
            </a:endParaRPr>
          </a:p>
        </p:txBody>
      </p:sp>
      <p:pic>
        <p:nvPicPr>
          <p:cNvPr id="1030" name="Picture 6" descr="icca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54001" y="7938"/>
            <a:ext cx="19177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21"/>
          <p:cNvSpPr txBox="1">
            <a:spLocks noChangeArrowheads="1"/>
          </p:cNvSpPr>
          <p:nvPr userDrawn="1"/>
        </p:nvSpPr>
        <p:spPr bwMode="auto">
          <a:xfrm>
            <a:off x="8498417" y="249238"/>
            <a:ext cx="1930785" cy="369332"/>
          </a:xfrm>
          <a:prstGeom prst="rect">
            <a:avLst/>
          </a:prstGeom>
          <a:noFill/>
          <a:ln>
            <a:noFill/>
          </a:ln>
          <a:effectLs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sz="1800" b="1" dirty="0">
                <a:solidFill>
                  <a:srgbClr val="333399"/>
                </a:solidFill>
                <a:latin typeface="Calibri" pitchFamily="34" charset="0"/>
              </a:rPr>
              <a:t>Responsible Care®</a:t>
            </a:r>
          </a:p>
        </p:txBody>
      </p:sp>
      <p:pic>
        <p:nvPicPr>
          <p:cNvPr id="1032" name="Picture 8"/>
          <p:cNvPicPr>
            <a:picLocks noChangeAspect="1" noChangeArrowheads="1"/>
          </p:cNvPicPr>
          <p:nvPr userDrawn="1"/>
        </p:nvPicPr>
        <p:blipFill>
          <a:blip r:embed="rId16">
            <a:extLst>
              <a:ext uri="{28A0092B-C50C-407E-A947-70E740481C1C}">
                <a14:useLocalDpi xmlns:a14="http://schemas.microsoft.com/office/drawing/2010/main" val="0"/>
              </a:ext>
            </a:extLst>
          </a:blip>
          <a:srcRect b="26030"/>
          <a:stretch>
            <a:fillRect/>
          </a:stretch>
        </p:blipFill>
        <p:spPr bwMode="auto">
          <a:xfrm>
            <a:off x="10801351" y="7939"/>
            <a:ext cx="18415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hr"/>
          <p:cNvSpPr txBox="1">
            <a:spLocks noChangeArrowheads="1"/>
          </p:cNvSpPr>
          <p:nvPr userDrawn="1"/>
        </p:nvSpPr>
        <p:spPr bwMode="auto">
          <a:xfrm>
            <a:off x="11988800" y="0"/>
            <a:ext cx="12192000" cy="21590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GB" sz="800">
              <a:solidFill>
                <a:srgbClr val="000000"/>
              </a:solidFill>
              <a:latin typeface="Times New Roman"/>
            </a:endParaRPr>
          </a:p>
        </p:txBody>
      </p:sp>
    </p:spTree>
    <p:extLst>
      <p:ext uri="{BB962C8B-B14F-4D97-AF65-F5344CB8AC3E}">
        <p14:creationId xmlns:p14="http://schemas.microsoft.com/office/powerpoint/2010/main" val="281133621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transition/>
  <p:txStyles>
    <p:titleStyle>
      <a:lvl1pPr algn="l" rtl="0" eaLnBrk="0" fontAlgn="base" hangingPunct="0">
        <a:spcBef>
          <a:spcPct val="0"/>
        </a:spcBef>
        <a:spcAft>
          <a:spcPct val="0"/>
        </a:spcAft>
        <a:defRPr sz="3200">
          <a:solidFill>
            <a:schemeClr val="accent2"/>
          </a:solidFill>
          <a:latin typeface="+mj-lt"/>
          <a:ea typeface="+mj-ea"/>
          <a:cs typeface="+mj-cs"/>
        </a:defRPr>
      </a:lvl1pPr>
      <a:lvl2pPr algn="l" rtl="0" eaLnBrk="0" fontAlgn="base" hangingPunct="0">
        <a:spcBef>
          <a:spcPct val="0"/>
        </a:spcBef>
        <a:spcAft>
          <a:spcPct val="0"/>
        </a:spcAft>
        <a:defRPr sz="3200">
          <a:solidFill>
            <a:schemeClr val="accent2"/>
          </a:solidFill>
          <a:latin typeface="Calibri" pitchFamily="34" charset="0"/>
          <a:cs typeface="Arial" charset="0"/>
        </a:defRPr>
      </a:lvl2pPr>
      <a:lvl3pPr algn="l" rtl="0" eaLnBrk="0" fontAlgn="base" hangingPunct="0">
        <a:spcBef>
          <a:spcPct val="0"/>
        </a:spcBef>
        <a:spcAft>
          <a:spcPct val="0"/>
        </a:spcAft>
        <a:defRPr sz="3200">
          <a:solidFill>
            <a:schemeClr val="accent2"/>
          </a:solidFill>
          <a:latin typeface="Calibri" pitchFamily="34" charset="0"/>
          <a:cs typeface="Arial" charset="0"/>
        </a:defRPr>
      </a:lvl3pPr>
      <a:lvl4pPr algn="l" rtl="0" eaLnBrk="0" fontAlgn="base" hangingPunct="0">
        <a:spcBef>
          <a:spcPct val="0"/>
        </a:spcBef>
        <a:spcAft>
          <a:spcPct val="0"/>
        </a:spcAft>
        <a:defRPr sz="3200">
          <a:solidFill>
            <a:schemeClr val="accent2"/>
          </a:solidFill>
          <a:latin typeface="Calibri" pitchFamily="34" charset="0"/>
          <a:cs typeface="Arial" charset="0"/>
        </a:defRPr>
      </a:lvl4pPr>
      <a:lvl5pPr algn="l" rtl="0" eaLnBrk="0" fontAlgn="base" hangingPunct="0">
        <a:spcBef>
          <a:spcPct val="0"/>
        </a:spcBef>
        <a:spcAft>
          <a:spcPct val="0"/>
        </a:spcAft>
        <a:defRPr sz="3200">
          <a:solidFill>
            <a:schemeClr val="accent2"/>
          </a:solidFill>
          <a:latin typeface="Calibri" pitchFamily="34" charset="0"/>
          <a:cs typeface="Arial" charset="0"/>
        </a:defRPr>
      </a:lvl5pPr>
      <a:lvl6pPr marL="457200" algn="l" rtl="0" fontAlgn="base">
        <a:spcBef>
          <a:spcPct val="0"/>
        </a:spcBef>
        <a:spcAft>
          <a:spcPct val="0"/>
        </a:spcAft>
        <a:defRPr sz="3200">
          <a:solidFill>
            <a:schemeClr val="accent2"/>
          </a:solidFill>
          <a:latin typeface="Calibri" pitchFamily="34" charset="0"/>
          <a:cs typeface="Arial" charset="0"/>
        </a:defRPr>
      </a:lvl6pPr>
      <a:lvl7pPr marL="914400" algn="l" rtl="0" fontAlgn="base">
        <a:spcBef>
          <a:spcPct val="0"/>
        </a:spcBef>
        <a:spcAft>
          <a:spcPct val="0"/>
        </a:spcAft>
        <a:defRPr sz="3200">
          <a:solidFill>
            <a:schemeClr val="accent2"/>
          </a:solidFill>
          <a:latin typeface="Calibri" pitchFamily="34" charset="0"/>
          <a:cs typeface="Arial" charset="0"/>
        </a:defRPr>
      </a:lvl7pPr>
      <a:lvl8pPr marL="1371600" algn="l" rtl="0" fontAlgn="base">
        <a:spcBef>
          <a:spcPct val="0"/>
        </a:spcBef>
        <a:spcAft>
          <a:spcPct val="0"/>
        </a:spcAft>
        <a:defRPr sz="3200">
          <a:solidFill>
            <a:schemeClr val="accent2"/>
          </a:solidFill>
          <a:latin typeface="Calibri" pitchFamily="34" charset="0"/>
          <a:cs typeface="Arial" charset="0"/>
        </a:defRPr>
      </a:lvl8pPr>
      <a:lvl9pPr marL="1828800" algn="l" rtl="0" fontAlgn="base">
        <a:spcBef>
          <a:spcPct val="0"/>
        </a:spcBef>
        <a:spcAft>
          <a:spcPct val="0"/>
        </a:spcAft>
        <a:defRPr sz="3200">
          <a:solidFill>
            <a:schemeClr val="accent2"/>
          </a:solidFill>
          <a:latin typeface="Calibri" pitchFamily="34" charset="0"/>
          <a:cs typeface="Arial" charset="0"/>
        </a:defRPr>
      </a:lvl9pPr>
    </p:titleStyle>
    <p:bodyStyle>
      <a:lvl1pPr marL="342900" indent="-342900" algn="l" rtl="0" eaLnBrk="0" fontAlgn="base" hangingPunct="0">
        <a:spcBef>
          <a:spcPct val="20000"/>
        </a:spcBef>
        <a:spcAft>
          <a:spcPct val="0"/>
        </a:spcAft>
        <a:buClr>
          <a:schemeClr val="accent2"/>
        </a:buClr>
        <a:buSzPct val="140000"/>
        <a:buChar char="•"/>
        <a:defRPr sz="22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550988" indent="-228600" algn="l" rtl="0" eaLnBrk="0" fontAlgn="base" hangingPunct="0">
        <a:spcBef>
          <a:spcPct val="20000"/>
        </a:spcBef>
        <a:spcAft>
          <a:spcPct val="0"/>
        </a:spcAft>
        <a:buChar char="–"/>
        <a:defRPr sz="2000">
          <a:solidFill>
            <a:schemeClr val="tx1"/>
          </a:solidFill>
          <a:latin typeface="+mn-lt"/>
          <a:cs typeface="+mn-cs"/>
        </a:defRPr>
      </a:lvl4pPr>
      <a:lvl5pPr marL="2057400" indent="-327025" algn="l" rtl="0" eaLnBrk="0" fontAlgn="base" hangingPunct="0">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5pPr>
      <a:lvl6pPr marL="25146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6pPr>
      <a:lvl7pPr marL="29718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7pPr>
      <a:lvl8pPr marL="34290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8pPr>
      <a:lvl9pPr marL="38862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userDrawn="1"/>
        </p:nvSpPr>
        <p:spPr bwMode="auto">
          <a:xfrm>
            <a:off x="0" y="6604000"/>
            <a:ext cx="12192000" cy="254000"/>
          </a:xfrm>
          <a:prstGeom prst="rect">
            <a:avLst/>
          </a:prstGeom>
          <a:gradFill rotWithShape="1">
            <a:gsLst>
              <a:gs pos="0">
                <a:srgbClr val="009999">
                  <a:alpha val="51999"/>
                </a:srgbClr>
              </a:gs>
              <a:gs pos="100000">
                <a:srgbClr val="ADDEDE"/>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sz="1800">
              <a:solidFill>
                <a:srgbClr val="000000"/>
              </a:solidFill>
              <a:latin typeface="Arial" charset="0"/>
            </a:endParaRPr>
          </a:p>
        </p:txBody>
      </p:sp>
      <p:sp>
        <p:nvSpPr>
          <p:cNvPr id="1027" name="Rectangle 15"/>
          <p:cNvSpPr>
            <a:spLocks noGrp="1" noChangeArrowheads="1"/>
          </p:cNvSpPr>
          <p:nvPr>
            <p:ph type="title"/>
          </p:nvPr>
        </p:nvSpPr>
        <p:spPr bwMode="auto">
          <a:xfrm>
            <a:off x="575734" y="977900"/>
            <a:ext cx="1102783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Click here to add title</a:t>
            </a:r>
          </a:p>
        </p:txBody>
      </p:sp>
      <p:sp>
        <p:nvSpPr>
          <p:cNvPr id="1028" name="Rectangle 16"/>
          <p:cNvSpPr>
            <a:spLocks noGrp="1" noChangeArrowheads="1"/>
          </p:cNvSpPr>
          <p:nvPr>
            <p:ph type="body" idx="1"/>
          </p:nvPr>
        </p:nvSpPr>
        <p:spPr bwMode="auto">
          <a:xfrm>
            <a:off x="609601" y="1863725"/>
            <a:ext cx="10970684"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Click here to add text</a:t>
            </a:r>
          </a:p>
          <a:p>
            <a:pPr lvl="1"/>
            <a:r>
              <a:rPr lang="de-DE"/>
              <a:t>Second layer</a:t>
            </a:r>
          </a:p>
          <a:p>
            <a:pPr lvl="4"/>
            <a:r>
              <a:rPr lang="de-DE"/>
              <a:t>Fifth layer</a:t>
            </a:r>
          </a:p>
        </p:txBody>
      </p:sp>
      <p:sp>
        <p:nvSpPr>
          <p:cNvPr id="1029" name="Rectangle 11"/>
          <p:cNvSpPr>
            <a:spLocks noChangeArrowheads="1"/>
          </p:cNvSpPr>
          <p:nvPr userDrawn="1"/>
        </p:nvSpPr>
        <p:spPr bwMode="auto">
          <a:xfrm>
            <a:off x="0" y="0"/>
            <a:ext cx="12192000" cy="762000"/>
          </a:xfrm>
          <a:prstGeom prst="rect">
            <a:avLst/>
          </a:prstGeom>
          <a:gradFill rotWithShape="1">
            <a:gsLst>
              <a:gs pos="0">
                <a:schemeClr val="bg1"/>
              </a:gs>
              <a:gs pos="100000">
                <a:srgbClr val="00B8B4">
                  <a:alpha val="73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BZ" sz="2400">
              <a:solidFill>
                <a:srgbClr val="000000"/>
              </a:solidFill>
              <a:latin typeface="Times" pitchFamily="18" charset="0"/>
            </a:endParaRPr>
          </a:p>
        </p:txBody>
      </p:sp>
      <p:pic>
        <p:nvPicPr>
          <p:cNvPr id="1030" name="Picture 6" descr="icca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54001" y="7938"/>
            <a:ext cx="19177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21"/>
          <p:cNvSpPr txBox="1">
            <a:spLocks noChangeArrowheads="1"/>
          </p:cNvSpPr>
          <p:nvPr userDrawn="1"/>
        </p:nvSpPr>
        <p:spPr bwMode="auto">
          <a:xfrm>
            <a:off x="8498417" y="249238"/>
            <a:ext cx="1930785" cy="369332"/>
          </a:xfrm>
          <a:prstGeom prst="rect">
            <a:avLst/>
          </a:prstGeom>
          <a:noFill/>
          <a:ln>
            <a:noFill/>
          </a:ln>
          <a:effectLs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sz="1800" b="1" dirty="0">
                <a:solidFill>
                  <a:srgbClr val="333399"/>
                </a:solidFill>
                <a:latin typeface="Calibri" pitchFamily="34" charset="0"/>
              </a:rPr>
              <a:t>Responsible Care®</a:t>
            </a:r>
          </a:p>
        </p:txBody>
      </p:sp>
      <p:pic>
        <p:nvPicPr>
          <p:cNvPr id="1032" name="Picture 8"/>
          <p:cNvPicPr>
            <a:picLocks noChangeAspect="1" noChangeArrowheads="1"/>
          </p:cNvPicPr>
          <p:nvPr userDrawn="1"/>
        </p:nvPicPr>
        <p:blipFill>
          <a:blip r:embed="rId16">
            <a:extLst>
              <a:ext uri="{28A0092B-C50C-407E-A947-70E740481C1C}">
                <a14:useLocalDpi xmlns:a14="http://schemas.microsoft.com/office/drawing/2010/main" val="0"/>
              </a:ext>
            </a:extLst>
          </a:blip>
          <a:srcRect b="26030"/>
          <a:stretch>
            <a:fillRect/>
          </a:stretch>
        </p:blipFill>
        <p:spPr bwMode="auto">
          <a:xfrm>
            <a:off x="10801351" y="7939"/>
            <a:ext cx="18415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hr"/>
          <p:cNvSpPr txBox="1">
            <a:spLocks noChangeArrowheads="1"/>
          </p:cNvSpPr>
          <p:nvPr userDrawn="1"/>
        </p:nvSpPr>
        <p:spPr bwMode="auto">
          <a:xfrm>
            <a:off x="11988800" y="0"/>
            <a:ext cx="12192000" cy="21590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GB" sz="800">
              <a:solidFill>
                <a:srgbClr val="000000"/>
              </a:solidFill>
              <a:latin typeface="Times New Roman"/>
            </a:endParaRPr>
          </a:p>
        </p:txBody>
      </p:sp>
    </p:spTree>
    <p:extLst>
      <p:ext uri="{BB962C8B-B14F-4D97-AF65-F5344CB8AC3E}">
        <p14:creationId xmlns:p14="http://schemas.microsoft.com/office/powerpoint/2010/main" val="392735792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ransition/>
  <p:txStyles>
    <p:titleStyle>
      <a:lvl1pPr algn="l" rtl="0" eaLnBrk="0" fontAlgn="base" hangingPunct="0">
        <a:spcBef>
          <a:spcPct val="0"/>
        </a:spcBef>
        <a:spcAft>
          <a:spcPct val="0"/>
        </a:spcAft>
        <a:defRPr sz="3200">
          <a:solidFill>
            <a:schemeClr val="accent2"/>
          </a:solidFill>
          <a:latin typeface="+mj-lt"/>
          <a:ea typeface="+mj-ea"/>
          <a:cs typeface="+mj-cs"/>
        </a:defRPr>
      </a:lvl1pPr>
      <a:lvl2pPr algn="l" rtl="0" eaLnBrk="0" fontAlgn="base" hangingPunct="0">
        <a:spcBef>
          <a:spcPct val="0"/>
        </a:spcBef>
        <a:spcAft>
          <a:spcPct val="0"/>
        </a:spcAft>
        <a:defRPr sz="3200">
          <a:solidFill>
            <a:schemeClr val="accent2"/>
          </a:solidFill>
          <a:latin typeface="Calibri" pitchFamily="34" charset="0"/>
          <a:cs typeface="Arial" charset="0"/>
        </a:defRPr>
      </a:lvl2pPr>
      <a:lvl3pPr algn="l" rtl="0" eaLnBrk="0" fontAlgn="base" hangingPunct="0">
        <a:spcBef>
          <a:spcPct val="0"/>
        </a:spcBef>
        <a:spcAft>
          <a:spcPct val="0"/>
        </a:spcAft>
        <a:defRPr sz="3200">
          <a:solidFill>
            <a:schemeClr val="accent2"/>
          </a:solidFill>
          <a:latin typeface="Calibri" pitchFamily="34" charset="0"/>
          <a:cs typeface="Arial" charset="0"/>
        </a:defRPr>
      </a:lvl3pPr>
      <a:lvl4pPr algn="l" rtl="0" eaLnBrk="0" fontAlgn="base" hangingPunct="0">
        <a:spcBef>
          <a:spcPct val="0"/>
        </a:spcBef>
        <a:spcAft>
          <a:spcPct val="0"/>
        </a:spcAft>
        <a:defRPr sz="3200">
          <a:solidFill>
            <a:schemeClr val="accent2"/>
          </a:solidFill>
          <a:latin typeface="Calibri" pitchFamily="34" charset="0"/>
          <a:cs typeface="Arial" charset="0"/>
        </a:defRPr>
      </a:lvl4pPr>
      <a:lvl5pPr algn="l" rtl="0" eaLnBrk="0" fontAlgn="base" hangingPunct="0">
        <a:spcBef>
          <a:spcPct val="0"/>
        </a:spcBef>
        <a:spcAft>
          <a:spcPct val="0"/>
        </a:spcAft>
        <a:defRPr sz="3200">
          <a:solidFill>
            <a:schemeClr val="accent2"/>
          </a:solidFill>
          <a:latin typeface="Calibri" pitchFamily="34" charset="0"/>
          <a:cs typeface="Arial" charset="0"/>
        </a:defRPr>
      </a:lvl5pPr>
      <a:lvl6pPr marL="457200" algn="l" rtl="0" fontAlgn="base">
        <a:spcBef>
          <a:spcPct val="0"/>
        </a:spcBef>
        <a:spcAft>
          <a:spcPct val="0"/>
        </a:spcAft>
        <a:defRPr sz="3200">
          <a:solidFill>
            <a:schemeClr val="accent2"/>
          </a:solidFill>
          <a:latin typeface="Calibri" pitchFamily="34" charset="0"/>
          <a:cs typeface="Arial" charset="0"/>
        </a:defRPr>
      </a:lvl6pPr>
      <a:lvl7pPr marL="914400" algn="l" rtl="0" fontAlgn="base">
        <a:spcBef>
          <a:spcPct val="0"/>
        </a:spcBef>
        <a:spcAft>
          <a:spcPct val="0"/>
        </a:spcAft>
        <a:defRPr sz="3200">
          <a:solidFill>
            <a:schemeClr val="accent2"/>
          </a:solidFill>
          <a:latin typeface="Calibri" pitchFamily="34" charset="0"/>
          <a:cs typeface="Arial" charset="0"/>
        </a:defRPr>
      </a:lvl7pPr>
      <a:lvl8pPr marL="1371600" algn="l" rtl="0" fontAlgn="base">
        <a:spcBef>
          <a:spcPct val="0"/>
        </a:spcBef>
        <a:spcAft>
          <a:spcPct val="0"/>
        </a:spcAft>
        <a:defRPr sz="3200">
          <a:solidFill>
            <a:schemeClr val="accent2"/>
          </a:solidFill>
          <a:latin typeface="Calibri" pitchFamily="34" charset="0"/>
          <a:cs typeface="Arial" charset="0"/>
        </a:defRPr>
      </a:lvl8pPr>
      <a:lvl9pPr marL="1828800" algn="l" rtl="0" fontAlgn="base">
        <a:spcBef>
          <a:spcPct val="0"/>
        </a:spcBef>
        <a:spcAft>
          <a:spcPct val="0"/>
        </a:spcAft>
        <a:defRPr sz="3200">
          <a:solidFill>
            <a:schemeClr val="accent2"/>
          </a:solidFill>
          <a:latin typeface="Calibri" pitchFamily="34" charset="0"/>
          <a:cs typeface="Arial" charset="0"/>
        </a:defRPr>
      </a:lvl9pPr>
    </p:titleStyle>
    <p:bodyStyle>
      <a:lvl1pPr marL="342900" indent="-342900" algn="l" rtl="0" eaLnBrk="0" fontAlgn="base" hangingPunct="0">
        <a:spcBef>
          <a:spcPct val="20000"/>
        </a:spcBef>
        <a:spcAft>
          <a:spcPct val="0"/>
        </a:spcAft>
        <a:buClr>
          <a:schemeClr val="accent2"/>
        </a:buClr>
        <a:buSzPct val="140000"/>
        <a:buChar char="•"/>
        <a:defRPr sz="22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550988" indent="-228600" algn="l" rtl="0" eaLnBrk="0" fontAlgn="base" hangingPunct="0">
        <a:spcBef>
          <a:spcPct val="20000"/>
        </a:spcBef>
        <a:spcAft>
          <a:spcPct val="0"/>
        </a:spcAft>
        <a:buChar char="–"/>
        <a:defRPr sz="2000">
          <a:solidFill>
            <a:schemeClr val="tx1"/>
          </a:solidFill>
          <a:latin typeface="+mn-lt"/>
          <a:cs typeface="+mn-cs"/>
        </a:defRPr>
      </a:lvl4pPr>
      <a:lvl5pPr marL="2057400" indent="-327025" algn="l" rtl="0" eaLnBrk="0" fontAlgn="base" hangingPunct="0">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5pPr>
      <a:lvl6pPr marL="25146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6pPr>
      <a:lvl7pPr marL="29718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7pPr>
      <a:lvl8pPr marL="34290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8pPr>
      <a:lvl9pPr marL="38862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userDrawn="1"/>
        </p:nvSpPr>
        <p:spPr bwMode="auto">
          <a:xfrm>
            <a:off x="0" y="6604000"/>
            <a:ext cx="12192000" cy="254000"/>
          </a:xfrm>
          <a:prstGeom prst="rect">
            <a:avLst/>
          </a:prstGeom>
          <a:gradFill rotWithShape="1">
            <a:gsLst>
              <a:gs pos="0">
                <a:srgbClr val="009999">
                  <a:alpha val="51999"/>
                </a:srgbClr>
              </a:gs>
              <a:gs pos="100000">
                <a:srgbClr val="ADDEDE"/>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sz="1800">
              <a:solidFill>
                <a:srgbClr val="000000"/>
              </a:solidFill>
              <a:latin typeface="Arial" charset="0"/>
            </a:endParaRPr>
          </a:p>
        </p:txBody>
      </p:sp>
      <p:sp>
        <p:nvSpPr>
          <p:cNvPr id="1027" name="Rectangle 15"/>
          <p:cNvSpPr>
            <a:spLocks noGrp="1" noChangeArrowheads="1"/>
          </p:cNvSpPr>
          <p:nvPr>
            <p:ph type="title"/>
          </p:nvPr>
        </p:nvSpPr>
        <p:spPr bwMode="auto">
          <a:xfrm>
            <a:off x="575734" y="977900"/>
            <a:ext cx="1102783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Click here to add title</a:t>
            </a:r>
          </a:p>
        </p:txBody>
      </p:sp>
      <p:sp>
        <p:nvSpPr>
          <p:cNvPr id="1028" name="Rectangle 16"/>
          <p:cNvSpPr>
            <a:spLocks noGrp="1" noChangeArrowheads="1"/>
          </p:cNvSpPr>
          <p:nvPr>
            <p:ph type="body" idx="1"/>
          </p:nvPr>
        </p:nvSpPr>
        <p:spPr bwMode="auto">
          <a:xfrm>
            <a:off x="609601" y="1863725"/>
            <a:ext cx="10970684"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Click here to add text</a:t>
            </a:r>
          </a:p>
          <a:p>
            <a:pPr lvl="1"/>
            <a:r>
              <a:rPr lang="de-DE"/>
              <a:t>Second layer</a:t>
            </a:r>
          </a:p>
          <a:p>
            <a:pPr lvl="4"/>
            <a:r>
              <a:rPr lang="de-DE"/>
              <a:t>Fifth layer</a:t>
            </a:r>
          </a:p>
        </p:txBody>
      </p:sp>
      <p:sp>
        <p:nvSpPr>
          <p:cNvPr id="1029" name="Rectangle 11"/>
          <p:cNvSpPr>
            <a:spLocks noChangeArrowheads="1"/>
          </p:cNvSpPr>
          <p:nvPr userDrawn="1"/>
        </p:nvSpPr>
        <p:spPr bwMode="auto">
          <a:xfrm>
            <a:off x="0" y="0"/>
            <a:ext cx="12192000" cy="762000"/>
          </a:xfrm>
          <a:prstGeom prst="rect">
            <a:avLst/>
          </a:prstGeom>
          <a:gradFill rotWithShape="1">
            <a:gsLst>
              <a:gs pos="0">
                <a:schemeClr val="bg1"/>
              </a:gs>
              <a:gs pos="100000">
                <a:srgbClr val="00B8B4">
                  <a:alpha val="73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BZ" sz="2400">
              <a:solidFill>
                <a:srgbClr val="000000"/>
              </a:solidFill>
              <a:latin typeface="Times" pitchFamily="18" charset="0"/>
            </a:endParaRPr>
          </a:p>
        </p:txBody>
      </p:sp>
      <p:pic>
        <p:nvPicPr>
          <p:cNvPr id="1030" name="Picture 6" descr="icca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54001" y="7938"/>
            <a:ext cx="19177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21"/>
          <p:cNvSpPr txBox="1">
            <a:spLocks noChangeArrowheads="1"/>
          </p:cNvSpPr>
          <p:nvPr userDrawn="1"/>
        </p:nvSpPr>
        <p:spPr bwMode="auto">
          <a:xfrm>
            <a:off x="8498417" y="249238"/>
            <a:ext cx="1930785" cy="369332"/>
          </a:xfrm>
          <a:prstGeom prst="rect">
            <a:avLst/>
          </a:prstGeom>
          <a:noFill/>
          <a:ln>
            <a:noFill/>
          </a:ln>
          <a:effectLs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sz="1800" b="1" dirty="0">
                <a:solidFill>
                  <a:srgbClr val="333399"/>
                </a:solidFill>
                <a:latin typeface="Calibri" pitchFamily="34" charset="0"/>
              </a:rPr>
              <a:t>Responsible Care®</a:t>
            </a:r>
          </a:p>
        </p:txBody>
      </p:sp>
      <p:pic>
        <p:nvPicPr>
          <p:cNvPr id="1032" name="Picture 8"/>
          <p:cNvPicPr>
            <a:picLocks noChangeAspect="1" noChangeArrowheads="1"/>
          </p:cNvPicPr>
          <p:nvPr userDrawn="1"/>
        </p:nvPicPr>
        <p:blipFill>
          <a:blip r:embed="rId16">
            <a:extLst>
              <a:ext uri="{28A0092B-C50C-407E-A947-70E740481C1C}">
                <a14:useLocalDpi xmlns:a14="http://schemas.microsoft.com/office/drawing/2010/main" val="0"/>
              </a:ext>
            </a:extLst>
          </a:blip>
          <a:srcRect b="26030"/>
          <a:stretch>
            <a:fillRect/>
          </a:stretch>
        </p:blipFill>
        <p:spPr bwMode="auto">
          <a:xfrm>
            <a:off x="10801351" y="7939"/>
            <a:ext cx="18415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hr"/>
          <p:cNvSpPr txBox="1">
            <a:spLocks noChangeArrowheads="1"/>
          </p:cNvSpPr>
          <p:nvPr userDrawn="1"/>
        </p:nvSpPr>
        <p:spPr bwMode="auto">
          <a:xfrm>
            <a:off x="11988800" y="0"/>
            <a:ext cx="12192000" cy="21590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GB" sz="800">
              <a:solidFill>
                <a:srgbClr val="000000"/>
              </a:solidFill>
              <a:latin typeface="Times New Roman"/>
            </a:endParaRPr>
          </a:p>
        </p:txBody>
      </p:sp>
    </p:spTree>
    <p:extLst>
      <p:ext uri="{BB962C8B-B14F-4D97-AF65-F5344CB8AC3E}">
        <p14:creationId xmlns:p14="http://schemas.microsoft.com/office/powerpoint/2010/main" val="409092205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Lst>
  <p:transition/>
  <p:txStyles>
    <p:titleStyle>
      <a:lvl1pPr algn="l" rtl="0" eaLnBrk="0" fontAlgn="base" hangingPunct="0">
        <a:spcBef>
          <a:spcPct val="0"/>
        </a:spcBef>
        <a:spcAft>
          <a:spcPct val="0"/>
        </a:spcAft>
        <a:defRPr sz="3200">
          <a:solidFill>
            <a:schemeClr val="accent2"/>
          </a:solidFill>
          <a:latin typeface="+mj-lt"/>
          <a:ea typeface="+mj-ea"/>
          <a:cs typeface="+mj-cs"/>
        </a:defRPr>
      </a:lvl1pPr>
      <a:lvl2pPr algn="l" rtl="0" eaLnBrk="0" fontAlgn="base" hangingPunct="0">
        <a:spcBef>
          <a:spcPct val="0"/>
        </a:spcBef>
        <a:spcAft>
          <a:spcPct val="0"/>
        </a:spcAft>
        <a:defRPr sz="3200">
          <a:solidFill>
            <a:schemeClr val="accent2"/>
          </a:solidFill>
          <a:latin typeface="Calibri" pitchFamily="34" charset="0"/>
          <a:cs typeface="Arial" charset="0"/>
        </a:defRPr>
      </a:lvl2pPr>
      <a:lvl3pPr algn="l" rtl="0" eaLnBrk="0" fontAlgn="base" hangingPunct="0">
        <a:spcBef>
          <a:spcPct val="0"/>
        </a:spcBef>
        <a:spcAft>
          <a:spcPct val="0"/>
        </a:spcAft>
        <a:defRPr sz="3200">
          <a:solidFill>
            <a:schemeClr val="accent2"/>
          </a:solidFill>
          <a:latin typeface="Calibri" pitchFamily="34" charset="0"/>
          <a:cs typeface="Arial" charset="0"/>
        </a:defRPr>
      </a:lvl3pPr>
      <a:lvl4pPr algn="l" rtl="0" eaLnBrk="0" fontAlgn="base" hangingPunct="0">
        <a:spcBef>
          <a:spcPct val="0"/>
        </a:spcBef>
        <a:spcAft>
          <a:spcPct val="0"/>
        </a:spcAft>
        <a:defRPr sz="3200">
          <a:solidFill>
            <a:schemeClr val="accent2"/>
          </a:solidFill>
          <a:latin typeface="Calibri" pitchFamily="34" charset="0"/>
          <a:cs typeface="Arial" charset="0"/>
        </a:defRPr>
      </a:lvl4pPr>
      <a:lvl5pPr algn="l" rtl="0" eaLnBrk="0" fontAlgn="base" hangingPunct="0">
        <a:spcBef>
          <a:spcPct val="0"/>
        </a:spcBef>
        <a:spcAft>
          <a:spcPct val="0"/>
        </a:spcAft>
        <a:defRPr sz="3200">
          <a:solidFill>
            <a:schemeClr val="accent2"/>
          </a:solidFill>
          <a:latin typeface="Calibri" pitchFamily="34" charset="0"/>
          <a:cs typeface="Arial" charset="0"/>
        </a:defRPr>
      </a:lvl5pPr>
      <a:lvl6pPr marL="457200" algn="l" rtl="0" fontAlgn="base">
        <a:spcBef>
          <a:spcPct val="0"/>
        </a:spcBef>
        <a:spcAft>
          <a:spcPct val="0"/>
        </a:spcAft>
        <a:defRPr sz="3200">
          <a:solidFill>
            <a:schemeClr val="accent2"/>
          </a:solidFill>
          <a:latin typeface="Calibri" pitchFamily="34" charset="0"/>
          <a:cs typeface="Arial" charset="0"/>
        </a:defRPr>
      </a:lvl6pPr>
      <a:lvl7pPr marL="914400" algn="l" rtl="0" fontAlgn="base">
        <a:spcBef>
          <a:spcPct val="0"/>
        </a:spcBef>
        <a:spcAft>
          <a:spcPct val="0"/>
        </a:spcAft>
        <a:defRPr sz="3200">
          <a:solidFill>
            <a:schemeClr val="accent2"/>
          </a:solidFill>
          <a:latin typeface="Calibri" pitchFamily="34" charset="0"/>
          <a:cs typeface="Arial" charset="0"/>
        </a:defRPr>
      </a:lvl7pPr>
      <a:lvl8pPr marL="1371600" algn="l" rtl="0" fontAlgn="base">
        <a:spcBef>
          <a:spcPct val="0"/>
        </a:spcBef>
        <a:spcAft>
          <a:spcPct val="0"/>
        </a:spcAft>
        <a:defRPr sz="3200">
          <a:solidFill>
            <a:schemeClr val="accent2"/>
          </a:solidFill>
          <a:latin typeface="Calibri" pitchFamily="34" charset="0"/>
          <a:cs typeface="Arial" charset="0"/>
        </a:defRPr>
      </a:lvl8pPr>
      <a:lvl9pPr marL="1828800" algn="l" rtl="0" fontAlgn="base">
        <a:spcBef>
          <a:spcPct val="0"/>
        </a:spcBef>
        <a:spcAft>
          <a:spcPct val="0"/>
        </a:spcAft>
        <a:defRPr sz="3200">
          <a:solidFill>
            <a:schemeClr val="accent2"/>
          </a:solidFill>
          <a:latin typeface="Calibri" pitchFamily="34" charset="0"/>
          <a:cs typeface="Arial" charset="0"/>
        </a:defRPr>
      </a:lvl9pPr>
    </p:titleStyle>
    <p:bodyStyle>
      <a:lvl1pPr marL="342900" indent="-342900" algn="l" rtl="0" eaLnBrk="0" fontAlgn="base" hangingPunct="0">
        <a:spcBef>
          <a:spcPct val="20000"/>
        </a:spcBef>
        <a:spcAft>
          <a:spcPct val="0"/>
        </a:spcAft>
        <a:buClr>
          <a:schemeClr val="accent2"/>
        </a:buClr>
        <a:buSzPct val="140000"/>
        <a:buChar char="•"/>
        <a:defRPr sz="22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550988" indent="-228600" algn="l" rtl="0" eaLnBrk="0" fontAlgn="base" hangingPunct="0">
        <a:spcBef>
          <a:spcPct val="20000"/>
        </a:spcBef>
        <a:spcAft>
          <a:spcPct val="0"/>
        </a:spcAft>
        <a:buChar char="–"/>
        <a:defRPr sz="2000">
          <a:solidFill>
            <a:schemeClr val="tx1"/>
          </a:solidFill>
          <a:latin typeface="+mn-lt"/>
          <a:cs typeface="+mn-cs"/>
        </a:defRPr>
      </a:lvl4pPr>
      <a:lvl5pPr marL="2057400" indent="-327025" algn="l" rtl="0" eaLnBrk="0" fontAlgn="base" hangingPunct="0">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5pPr>
      <a:lvl6pPr marL="25146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6pPr>
      <a:lvl7pPr marL="29718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7pPr>
      <a:lvl8pPr marL="34290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8pPr>
      <a:lvl9pPr marL="38862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userDrawn="1"/>
        </p:nvSpPr>
        <p:spPr bwMode="auto">
          <a:xfrm>
            <a:off x="0" y="6604000"/>
            <a:ext cx="12192000" cy="254000"/>
          </a:xfrm>
          <a:prstGeom prst="rect">
            <a:avLst/>
          </a:prstGeom>
          <a:gradFill rotWithShape="1">
            <a:gsLst>
              <a:gs pos="0">
                <a:srgbClr val="009999">
                  <a:alpha val="51999"/>
                </a:srgbClr>
              </a:gs>
              <a:gs pos="100000">
                <a:srgbClr val="ADDEDE"/>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sz="1800">
              <a:solidFill>
                <a:srgbClr val="000000"/>
              </a:solidFill>
              <a:latin typeface="Arial" charset="0"/>
            </a:endParaRPr>
          </a:p>
        </p:txBody>
      </p:sp>
      <p:sp>
        <p:nvSpPr>
          <p:cNvPr id="1027" name="Rectangle 15"/>
          <p:cNvSpPr>
            <a:spLocks noGrp="1" noChangeArrowheads="1"/>
          </p:cNvSpPr>
          <p:nvPr>
            <p:ph type="title"/>
          </p:nvPr>
        </p:nvSpPr>
        <p:spPr bwMode="auto">
          <a:xfrm>
            <a:off x="575734" y="977900"/>
            <a:ext cx="1102783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Click here to add title</a:t>
            </a:r>
          </a:p>
        </p:txBody>
      </p:sp>
      <p:sp>
        <p:nvSpPr>
          <p:cNvPr id="1028" name="Rectangle 16"/>
          <p:cNvSpPr>
            <a:spLocks noGrp="1" noChangeArrowheads="1"/>
          </p:cNvSpPr>
          <p:nvPr>
            <p:ph type="body" idx="1"/>
          </p:nvPr>
        </p:nvSpPr>
        <p:spPr bwMode="auto">
          <a:xfrm>
            <a:off x="609601" y="1863725"/>
            <a:ext cx="10970684"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Click here to add text</a:t>
            </a:r>
          </a:p>
          <a:p>
            <a:pPr lvl="1"/>
            <a:r>
              <a:rPr lang="de-DE"/>
              <a:t>Second layer</a:t>
            </a:r>
          </a:p>
          <a:p>
            <a:pPr lvl="4"/>
            <a:r>
              <a:rPr lang="de-DE"/>
              <a:t>Fifth layer</a:t>
            </a:r>
          </a:p>
        </p:txBody>
      </p:sp>
      <p:sp>
        <p:nvSpPr>
          <p:cNvPr id="1029" name="Rectangle 11"/>
          <p:cNvSpPr>
            <a:spLocks noChangeArrowheads="1"/>
          </p:cNvSpPr>
          <p:nvPr userDrawn="1"/>
        </p:nvSpPr>
        <p:spPr bwMode="auto">
          <a:xfrm>
            <a:off x="0" y="0"/>
            <a:ext cx="12192000" cy="762000"/>
          </a:xfrm>
          <a:prstGeom prst="rect">
            <a:avLst/>
          </a:prstGeom>
          <a:gradFill rotWithShape="1">
            <a:gsLst>
              <a:gs pos="0">
                <a:schemeClr val="bg1"/>
              </a:gs>
              <a:gs pos="100000">
                <a:srgbClr val="00B8B4">
                  <a:alpha val="73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BZ" sz="2400">
              <a:solidFill>
                <a:srgbClr val="000000"/>
              </a:solidFill>
              <a:latin typeface="Times" pitchFamily="18" charset="0"/>
            </a:endParaRPr>
          </a:p>
        </p:txBody>
      </p:sp>
      <p:pic>
        <p:nvPicPr>
          <p:cNvPr id="1030" name="Picture 6" descr="icca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54001" y="7938"/>
            <a:ext cx="19177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21"/>
          <p:cNvSpPr txBox="1">
            <a:spLocks noChangeArrowheads="1"/>
          </p:cNvSpPr>
          <p:nvPr userDrawn="1"/>
        </p:nvSpPr>
        <p:spPr bwMode="auto">
          <a:xfrm>
            <a:off x="8498417" y="249238"/>
            <a:ext cx="1930785" cy="369332"/>
          </a:xfrm>
          <a:prstGeom prst="rect">
            <a:avLst/>
          </a:prstGeom>
          <a:noFill/>
          <a:ln>
            <a:noFill/>
          </a:ln>
          <a:effectLs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sz="1800" b="1" dirty="0">
                <a:solidFill>
                  <a:srgbClr val="333399"/>
                </a:solidFill>
                <a:latin typeface="Calibri" pitchFamily="34" charset="0"/>
              </a:rPr>
              <a:t>Responsible Care®</a:t>
            </a:r>
          </a:p>
        </p:txBody>
      </p:sp>
      <p:pic>
        <p:nvPicPr>
          <p:cNvPr id="1032" name="Picture 8"/>
          <p:cNvPicPr>
            <a:picLocks noChangeAspect="1" noChangeArrowheads="1"/>
          </p:cNvPicPr>
          <p:nvPr userDrawn="1"/>
        </p:nvPicPr>
        <p:blipFill>
          <a:blip r:embed="rId16">
            <a:extLst>
              <a:ext uri="{28A0092B-C50C-407E-A947-70E740481C1C}">
                <a14:useLocalDpi xmlns:a14="http://schemas.microsoft.com/office/drawing/2010/main" val="0"/>
              </a:ext>
            </a:extLst>
          </a:blip>
          <a:srcRect b="26030"/>
          <a:stretch>
            <a:fillRect/>
          </a:stretch>
        </p:blipFill>
        <p:spPr bwMode="auto">
          <a:xfrm>
            <a:off x="10801351" y="7939"/>
            <a:ext cx="18415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hr"/>
          <p:cNvSpPr txBox="1">
            <a:spLocks noChangeArrowheads="1"/>
          </p:cNvSpPr>
          <p:nvPr userDrawn="1"/>
        </p:nvSpPr>
        <p:spPr bwMode="auto">
          <a:xfrm>
            <a:off x="11988800" y="0"/>
            <a:ext cx="12192000" cy="21590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GB" sz="800">
              <a:solidFill>
                <a:srgbClr val="000000"/>
              </a:solidFill>
              <a:latin typeface="Times New Roman"/>
            </a:endParaRPr>
          </a:p>
        </p:txBody>
      </p:sp>
    </p:spTree>
    <p:extLst>
      <p:ext uri="{BB962C8B-B14F-4D97-AF65-F5344CB8AC3E}">
        <p14:creationId xmlns:p14="http://schemas.microsoft.com/office/powerpoint/2010/main" val="2182779149"/>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transition/>
  <p:txStyles>
    <p:titleStyle>
      <a:lvl1pPr algn="l" rtl="0" eaLnBrk="0" fontAlgn="base" hangingPunct="0">
        <a:spcBef>
          <a:spcPct val="0"/>
        </a:spcBef>
        <a:spcAft>
          <a:spcPct val="0"/>
        </a:spcAft>
        <a:defRPr sz="3200">
          <a:solidFill>
            <a:schemeClr val="accent2"/>
          </a:solidFill>
          <a:latin typeface="+mj-lt"/>
          <a:ea typeface="+mj-ea"/>
          <a:cs typeface="+mj-cs"/>
        </a:defRPr>
      </a:lvl1pPr>
      <a:lvl2pPr algn="l" rtl="0" eaLnBrk="0" fontAlgn="base" hangingPunct="0">
        <a:spcBef>
          <a:spcPct val="0"/>
        </a:spcBef>
        <a:spcAft>
          <a:spcPct val="0"/>
        </a:spcAft>
        <a:defRPr sz="3200">
          <a:solidFill>
            <a:schemeClr val="accent2"/>
          </a:solidFill>
          <a:latin typeface="Calibri" pitchFamily="34" charset="0"/>
          <a:cs typeface="Arial" charset="0"/>
        </a:defRPr>
      </a:lvl2pPr>
      <a:lvl3pPr algn="l" rtl="0" eaLnBrk="0" fontAlgn="base" hangingPunct="0">
        <a:spcBef>
          <a:spcPct val="0"/>
        </a:spcBef>
        <a:spcAft>
          <a:spcPct val="0"/>
        </a:spcAft>
        <a:defRPr sz="3200">
          <a:solidFill>
            <a:schemeClr val="accent2"/>
          </a:solidFill>
          <a:latin typeface="Calibri" pitchFamily="34" charset="0"/>
          <a:cs typeface="Arial" charset="0"/>
        </a:defRPr>
      </a:lvl3pPr>
      <a:lvl4pPr algn="l" rtl="0" eaLnBrk="0" fontAlgn="base" hangingPunct="0">
        <a:spcBef>
          <a:spcPct val="0"/>
        </a:spcBef>
        <a:spcAft>
          <a:spcPct val="0"/>
        </a:spcAft>
        <a:defRPr sz="3200">
          <a:solidFill>
            <a:schemeClr val="accent2"/>
          </a:solidFill>
          <a:latin typeface="Calibri" pitchFamily="34" charset="0"/>
          <a:cs typeface="Arial" charset="0"/>
        </a:defRPr>
      </a:lvl4pPr>
      <a:lvl5pPr algn="l" rtl="0" eaLnBrk="0" fontAlgn="base" hangingPunct="0">
        <a:spcBef>
          <a:spcPct val="0"/>
        </a:spcBef>
        <a:spcAft>
          <a:spcPct val="0"/>
        </a:spcAft>
        <a:defRPr sz="3200">
          <a:solidFill>
            <a:schemeClr val="accent2"/>
          </a:solidFill>
          <a:latin typeface="Calibri" pitchFamily="34" charset="0"/>
          <a:cs typeface="Arial" charset="0"/>
        </a:defRPr>
      </a:lvl5pPr>
      <a:lvl6pPr marL="457200" algn="l" rtl="0" fontAlgn="base">
        <a:spcBef>
          <a:spcPct val="0"/>
        </a:spcBef>
        <a:spcAft>
          <a:spcPct val="0"/>
        </a:spcAft>
        <a:defRPr sz="3200">
          <a:solidFill>
            <a:schemeClr val="accent2"/>
          </a:solidFill>
          <a:latin typeface="Calibri" pitchFamily="34" charset="0"/>
          <a:cs typeface="Arial" charset="0"/>
        </a:defRPr>
      </a:lvl6pPr>
      <a:lvl7pPr marL="914400" algn="l" rtl="0" fontAlgn="base">
        <a:spcBef>
          <a:spcPct val="0"/>
        </a:spcBef>
        <a:spcAft>
          <a:spcPct val="0"/>
        </a:spcAft>
        <a:defRPr sz="3200">
          <a:solidFill>
            <a:schemeClr val="accent2"/>
          </a:solidFill>
          <a:latin typeface="Calibri" pitchFamily="34" charset="0"/>
          <a:cs typeface="Arial" charset="0"/>
        </a:defRPr>
      </a:lvl7pPr>
      <a:lvl8pPr marL="1371600" algn="l" rtl="0" fontAlgn="base">
        <a:spcBef>
          <a:spcPct val="0"/>
        </a:spcBef>
        <a:spcAft>
          <a:spcPct val="0"/>
        </a:spcAft>
        <a:defRPr sz="3200">
          <a:solidFill>
            <a:schemeClr val="accent2"/>
          </a:solidFill>
          <a:latin typeface="Calibri" pitchFamily="34" charset="0"/>
          <a:cs typeface="Arial" charset="0"/>
        </a:defRPr>
      </a:lvl8pPr>
      <a:lvl9pPr marL="1828800" algn="l" rtl="0" fontAlgn="base">
        <a:spcBef>
          <a:spcPct val="0"/>
        </a:spcBef>
        <a:spcAft>
          <a:spcPct val="0"/>
        </a:spcAft>
        <a:defRPr sz="3200">
          <a:solidFill>
            <a:schemeClr val="accent2"/>
          </a:solidFill>
          <a:latin typeface="Calibri" pitchFamily="34" charset="0"/>
          <a:cs typeface="Arial" charset="0"/>
        </a:defRPr>
      </a:lvl9pPr>
    </p:titleStyle>
    <p:bodyStyle>
      <a:lvl1pPr marL="342900" indent="-342900" algn="l" rtl="0" eaLnBrk="0" fontAlgn="base" hangingPunct="0">
        <a:spcBef>
          <a:spcPct val="20000"/>
        </a:spcBef>
        <a:spcAft>
          <a:spcPct val="0"/>
        </a:spcAft>
        <a:buClr>
          <a:schemeClr val="accent2"/>
        </a:buClr>
        <a:buSzPct val="140000"/>
        <a:buChar char="•"/>
        <a:defRPr sz="22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550988" indent="-228600" algn="l" rtl="0" eaLnBrk="0" fontAlgn="base" hangingPunct="0">
        <a:spcBef>
          <a:spcPct val="20000"/>
        </a:spcBef>
        <a:spcAft>
          <a:spcPct val="0"/>
        </a:spcAft>
        <a:buChar char="–"/>
        <a:defRPr sz="2000">
          <a:solidFill>
            <a:schemeClr val="tx1"/>
          </a:solidFill>
          <a:latin typeface="+mn-lt"/>
          <a:cs typeface="+mn-cs"/>
        </a:defRPr>
      </a:lvl4pPr>
      <a:lvl5pPr marL="2057400" indent="-327025" algn="l" rtl="0" eaLnBrk="0" fontAlgn="base" hangingPunct="0">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5pPr>
      <a:lvl6pPr marL="25146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6pPr>
      <a:lvl7pPr marL="29718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7pPr>
      <a:lvl8pPr marL="34290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8pPr>
      <a:lvl9pPr marL="38862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userDrawn="1"/>
        </p:nvSpPr>
        <p:spPr bwMode="auto">
          <a:xfrm>
            <a:off x="0" y="6604000"/>
            <a:ext cx="12192000" cy="254000"/>
          </a:xfrm>
          <a:prstGeom prst="rect">
            <a:avLst/>
          </a:prstGeom>
          <a:gradFill rotWithShape="1">
            <a:gsLst>
              <a:gs pos="0">
                <a:srgbClr val="009999">
                  <a:alpha val="51999"/>
                </a:srgbClr>
              </a:gs>
              <a:gs pos="100000">
                <a:srgbClr val="ADDEDE"/>
              </a:gs>
            </a:gsLst>
            <a:lin ang="5400000" scaled="1"/>
          </a:gradFill>
          <a:ln w="9525">
            <a:solidFill>
              <a:schemeClr val="tx1"/>
            </a:solidFill>
            <a:miter lim="800000"/>
            <a:headEnd/>
            <a:tailEnd/>
          </a:ln>
        </p:spPr>
        <p:txBody>
          <a:bodyPr wrap="none" anchor="ctr"/>
          <a:lstStyle/>
          <a:p>
            <a:pPr fontAlgn="base">
              <a:spcBef>
                <a:spcPct val="0"/>
              </a:spcBef>
              <a:spcAft>
                <a:spcPct val="0"/>
              </a:spcAft>
            </a:pPr>
            <a:endParaRPr lang="en-US" sz="1800">
              <a:solidFill>
                <a:srgbClr val="000000"/>
              </a:solidFill>
              <a:latin typeface="Arial" charset="0"/>
            </a:endParaRPr>
          </a:p>
        </p:txBody>
      </p:sp>
      <p:sp>
        <p:nvSpPr>
          <p:cNvPr id="1027" name="Rectangle 15"/>
          <p:cNvSpPr>
            <a:spLocks noGrp="1" noChangeArrowheads="1"/>
          </p:cNvSpPr>
          <p:nvPr>
            <p:ph type="title"/>
          </p:nvPr>
        </p:nvSpPr>
        <p:spPr bwMode="auto">
          <a:xfrm>
            <a:off x="575734" y="977900"/>
            <a:ext cx="1102783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Click here to add title</a:t>
            </a:r>
          </a:p>
        </p:txBody>
      </p:sp>
      <p:sp>
        <p:nvSpPr>
          <p:cNvPr id="1028" name="Rectangle 16"/>
          <p:cNvSpPr>
            <a:spLocks noGrp="1" noChangeArrowheads="1"/>
          </p:cNvSpPr>
          <p:nvPr>
            <p:ph type="body" idx="1"/>
          </p:nvPr>
        </p:nvSpPr>
        <p:spPr bwMode="auto">
          <a:xfrm>
            <a:off x="609601" y="1863725"/>
            <a:ext cx="10970684"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Click here to add text</a:t>
            </a:r>
          </a:p>
          <a:p>
            <a:pPr lvl="1"/>
            <a:r>
              <a:rPr lang="de-DE"/>
              <a:t>Second layer</a:t>
            </a:r>
          </a:p>
          <a:p>
            <a:pPr lvl="4"/>
            <a:r>
              <a:rPr lang="de-DE"/>
              <a:t>Fifth layer</a:t>
            </a:r>
          </a:p>
        </p:txBody>
      </p:sp>
      <p:sp>
        <p:nvSpPr>
          <p:cNvPr id="1029" name="Rectangle 11"/>
          <p:cNvSpPr>
            <a:spLocks noChangeArrowheads="1"/>
          </p:cNvSpPr>
          <p:nvPr userDrawn="1"/>
        </p:nvSpPr>
        <p:spPr bwMode="auto">
          <a:xfrm>
            <a:off x="0" y="0"/>
            <a:ext cx="12192000" cy="762000"/>
          </a:xfrm>
          <a:prstGeom prst="rect">
            <a:avLst/>
          </a:prstGeom>
          <a:gradFill rotWithShape="1">
            <a:gsLst>
              <a:gs pos="0">
                <a:schemeClr val="bg1"/>
              </a:gs>
              <a:gs pos="100000">
                <a:srgbClr val="00B8B4">
                  <a:alpha val="73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BZ" sz="2400">
              <a:solidFill>
                <a:srgbClr val="000000"/>
              </a:solidFill>
              <a:latin typeface="Times" pitchFamily="18" charset="0"/>
            </a:endParaRPr>
          </a:p>
        </p:txBody>
      </p:sp>
      <p:pic>
        <p:nvPicPr>
          <p:cNvPr id="1030" name="Picture 6" descr="icca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54001" y="7938"/>
            <a:ext cx="19177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21"/>
          <p:cNvSpPr txBox="1">
            <a:spLocks noChangeArrowheads="1"/>
          </p:cNvSpPr>
          <p:nvPr userDrawn="1"/>
        </p:nvSpPr>
        <p:spPr bwMode="auto">
          <a:xfrm>
            <a:off x="8498417" y="249238"/>
            <a:ext cx="1930785" cy="369332"/>
          </a:xfrm>
          <a:prstGeom prst="rect">
            <a:avLst/>
          </a:prstGeom>
          <a:noFill/>
          <a:ln>
            <a:noFill/>
          </a:ln>
          <a:effectLs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r>
              <a:rPr lang="en-US" sz="1800" b="1" dirty="0">
                <a:solidFill>
                  <a:srgbClr val="333399"/>
                </a:solidFill>
                <a:latin typeface="Calibri" pitchFamily="34" charset="0"/>
              </a:rPr>
              <a:t>Responsible Care®</a:t>
            </a:r>
          </a:p>
        </p:txBody>
      </p:sp>
      <p:pic>
        <p:nvPicPr>
          <p:cNvPr id="1032" name="Picture 8"/>
          <p:cNvPicPr>
            <a:picLocks noChangeAspect="1" noChangeArrowheads="1"/>
          </p:cNvPicPr>
          <p:nvPr userDrawn="1"/>
        </p:nvPicPr>
        <p:blipFill>
          <a:blip r:embed="rId16">
            <a:extLst>
              <a:ext uri="{28A0092B-C50C-407E-A947-70E740481C1C}">
                <a14:useLocalDpi xmlns:a14="http://schemas.microsoft.com/office/drawing/2010/main" val="0"/>
              </a:ext>
            </a:extLst>
          </a:blip>
          <a:srcRect b="26030"/>
          <a:stretch>
            <a:fillRect/>
          </a:stretch>
        </p:blipFill>
        <p:spPr bwMode="auto">
          <a:xfrm>
            <a:off x="10801351" y="7939"/>
            <a:ext cx="18415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hr"/>
          <p:cNvSpPr txBox="1">
            <a:spLocks noChangeArrowheads="1"/>
          </p:cNvSpPr>
          <p:nvPr userDrawn="1"/>
        </p:nvSpPr>
        <p:spPr bwMode="auto">
          <a:xfrm>
            <a:off x="11988800" y="0"/>
            <a:ext cx="12192000" cy="21590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GB" sz="800">
              <a:solidFill>
                <a:srgbClr val="000000"/>
              </a:solidFill>
              <a:latin typeface="Times New Roman"/>
            </a:endParaRPr>
          </a:p>
        </p:txBody>
      </p:sp>
    </p:spTree>
    <p:extLst>
      <p:ext uri="{BB962C8B-B14F-4D97-AF65-F5344CB8AC3E}">
        <p14:creationId xmlns:p14="http://schemas.microsoft.com/office/powerpoint/2010/main" val="4190329845"/>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Lst>
  <p:transition/>
  <p:txStyles>
    <p:titleStyle>
      <a:lvl1pPr algn="l" rtl="0" eaLnBrk="0" fontAlgn="base" hangingPunct="0">
        <a:spcBef>
          <a:spcPct val="0"/>
        </a:spcBef>
        <a:spcAft>
          <a:spcPct val="0"/>
        </a:spcAft>
        <a:defRPr sz="3200">
          <a:solidFill>
            <a:schemeClr val="accent2"/>
          </a:solidFill>
          <a:latin typeface="+mj-lt"/>
          <a:ea typeface="+mj-ea"/>
          <a:cs typeface="+mj-cs"/>
        </a:defRPr>
      </a:lvl1pPr>
      <a:lvl2pPr algn="l" rtl="0" eaLnBrk="0" fontAlgn="base" hangingPunct="0">
        <a:spcBef>
          <a:spcPct val="0"/>
        </a:spcBef>
        <a:spcAft>
          <a:spcPct val="0"/>
        </a:spcAft>
        <a:defRPr sz="3200">
          <a:solidFill>
            <a:schemeClr val="accent2"/>
          </a:solidFill>
          <a:latin typeface="Calibri" pitchFamily="34" charset="0"/>
          <a:cs typeface="Arial" charset="0"/>
        </a:defRPr>
      </a:lvl2pPr>
      <a:lvl3pPr algn="l" rtl="0" eaLnBrk="0" fontAlgn="base" hangingPunct="0">
        <a:spcBef>
          <a:spcPct val="0"/>
        </a:spcBef>
        <a:spcAft>
          <a:spcPct val="0"/>
        </a:spcAft>
        <a:defRPr sz="3200">
          <a:solidFill>
            <a:schemeClr val="accent2"/>
          </a:solidFill>
          <a:latin typeface="Calibri" pitchFamily="34" charset="0"/>
          <a:cs typeface="Arial" charset="0"/>
        </a:defRPr>
      </a:lvl3pPr>
      <a:lvl4pPr algn="l" rtl="0" eaLnBrk="0" fontAlgn="base" hangingPunct="0">
        <a:spcBef>
          <a:spcPct val="0"/>
        </a:spcBef>
        <a:spcAft>
          <a:spcPct val="0"/>
        </a:spcAft>
        <a:defRPr sz="3200">
          <a:solidFill>
            <a:schemeClr val="accent2"/>
          </a:solidFill>
          <a:latin typeface="Calibri" pitchFamily="34" charset="0"/>
          <a:cs typeface="Arial" charset="0"/>
        </a:defRPr>
      </a:lvl4pPr>
      <a:lvl5pPr algn="l" rtl="0" eaLnBrk="0" fontAlgn="base" hangingPunct="0">
        <a:spcBef>
          <a:spcPct val="0"/>
        </a:spcBef>
        <a:spcAft>
          <a:spcPct val="0"/>
        </a:spcAft>
        <a:defRPr sz="3200">
          <a:solidFill>
            <a:schemeClr val="accent2"/>
          </a:solidFill>
          <a:latin typeface="Calibri" pitchFamily="34" charset="0"/>
          <a:cs typeface="Arial" charset="0"/>
        </a:defRPr>
      </a:lvl5pPr>
      <a:lvl6pPr marL="457200" algn="l" rtl="0" fontAlgn="base">
        <a:spcBef>
          <a:spcPct val="0"/>
        </a:spcBef>
        <a:spcAft>
          <a:spcPct val="0"/>
        </a:spcAft>
        <a:defRPr sz="3200">
          <a:solidFill>
            <a:schemeClr val="accent2"/>
          </a:solidFill>
          <a:latin typeface="Calibri" pitchFamily="34" charset="0"/>
          <a:cs typeface="Arial" charset="0"/>
        </a:defRPr>
      </a:lvl6pPr>
      <a:lvl7pPr marL="914400" algn="l" rtl="0" fontAlgn="base">
        <a:spcBef>
          <a:spcPct val="0"/>
        </a:spcBef>
        <a:spcAft>
          <a:spcPct val="0"/>
        </a:spcAft>
        <a:defRPr sz="3200">
          <a:solidFill>
            <a:schemeClr val="accent2"/>
          </a:solidFill>
          <a:latin typeface="Calibri" pitchFamily="34" charset="0"/>
          <a:cs typeface="Arial" charset="0"/>
        </a:defRPr>
      </a:lvl7pPr>
      <a:lvl8pPr marL="1371600" algn="l" rtl="0" fontAlgn="base">
        <a:spcBef>
          <a:spcPct val="0"/>
        </a:spcBef>
        <a:spcAft>
          <a:spcPct val="0"/>
        </a:spcAft>
        <a:defRPr sz="3200">
          <a:solidFill>
            <a:schemeClr val="accent2"/>
          </a:solidFill>
          <a:latin typeface="Calibri" pitchFamily="34" charset="0"/>
          <a:cs typeface="Arial" charset="0"/>
        </a:defRPr>
      </a:lvl8pPr>
      <a:lvl9pPr marL="1828800" algn="l" rtl="0" fontAlgn="base">
        <a:spcBef>
          <a:spcPct val="0"/>
        </a:spcBef>
        <a:spcAft>
          <a:spcPct val="0"/>
        </a:spcAft>
        <a:defRPr sz="3200">
          <a:solidFill>
            <a:schemeClr val="accent2"/>
          </a:solidFill>
          <a:latin typeface="Calibri" pitchFamily="34" charset="0"/>
          <a:cs typeface="Arial" charset="0"/>
        </a:defRPr>
      </a:lvl9pPr>
    </p:titleStyle>
    <p:bodyStyle>
      <a:lvl1pPr marL="342900" indent="-342900" algn="l" rtl="0" eaLnBrk="0" fontAlgn="base" hangingPunct="0">
        <a:spcBef>
          <a:spcPct val="20000"/>
        </a:spcBef>
        <a:spcAft>
          <a:spcPct val="0"/>
        </a:spcAft>
        <a:buClr>
          <a:schemeClr val="accent2"/>
        </a:buClr>
        <a:buSzPct val="140000"/>
        <a:buChar char="•"/>
        <a:defRPr sz="22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550988" indent="-228600" algn="l" rtl="0" eaLnBrk="0" fontAlgn="base" hangingPunct="0">
        <a:spcBef>
          <a:spcPct val="20000"/>
        </a:spcBef>
        <a:spcAft>
          <a:spcPct val="0"/>
        </a:spcAft>
        <a:buChar char="–"/>
        <a:defRPr sz="2000">
          <a:solidFill>
            <a:schemeClr val="tx1"/>
          </a:solidFill>
          <a:latin typeface="+mn-lt"/>
          <a:cs typeface="+mn-cs"/>
        </a:defRPr>
      </a:lvl4pPr>
      <a:lvl5pPr marL="2057400" indent="-327025" algn="l" rtl="0" eaLnBrk="0" fontAlgn="base" hangingPunct="0">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5pPr>
      <a:lvl6pPr marL="25146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6pPr>
      <a:lvl7pPr marL="29718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7pPr>
      <a:lvl8pPr marL="34290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8pPr>
      <a:lvl9pPr marL="3886200" indent="-327025" algn="l" rtl="0" fontAlgn="base">
        <a:lnSpc>
          <a:spcPct val="120000"/>
        </a:lnSpc>
        <a:spcBef>
          <a:spcPct val="20000"/>
        </a:spcBef>
        <a:spcAft>
          <a:spcPct val="0"/>
        </a:spcAft>
        <a:buClr>
          <a:schemeClr val="accent2"/>
        </a:buClr>
        <a:buSzPct val="140000"/>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0.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0.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3.xml"/><Relationship Id="rId1" Type="http://schemas.openxmlformats.org/officeDocument/2006/relationships/slideLayout" Target="../slideLayouts/slideLayout14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5.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slide" Target="slide19.xml"/><Relationship Id="rId2" Type="http://schemas.openxmlformats.org/officeDocument/2006/relationships/image" Target="../media/image22.png"/><Relationship Id="rId16" Type="http://schemas.openxmlformats.org/officeDocument/2006/relationships/image" Target="../media/image34.png"/><Relationship Id="rId1" Type="http://schemas.openxmlformats.org/officeDocument/2006/relationships/slideLayout" Target="../slideLayouts/slideLayout110.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hyperlink" Target="http://www.fatf-gafi.org/" TargetMode="External"/><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png"/><Relationship Id="rId14" Type="http://schemas.openxmlformats.org/officeDocument/2006/relationships/hyperlink" Target="http://www.incb.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subTitle" idx="1"/>
          </p:nvPr>
        </p:nvSpPr>
        <p:spPr>
          <a:xfrm>
            <a:off x="1981201" y="4711142"/>
            <a:ext cx="8272463" cy="1354137"/>
          </a:xfrm>
        </p:spPr>
        <p:txBody>
          <a:bodyPr/>
          <a:lstStyle/>
          <a:p>
            <a:r>
              <a:rPr lang="de-DE" b="1" dirty="0" smtClean="0">
                <a:solidFill>
                  <a:schemeClr val="accent2"/>
                </a:solidFill>
                <a:latin typeface="Arial" panose="020B0604020202020204" pitchFamily="34" charset="0"/>
                <a:cs typeface="Arial" panose="020B0604020202020204" pitchFamily="34" charset="0"/>
              </a:rPr>
              <a:t>Dr. Detlef Maennig, </a:t>
            </a:r>
            <a:r>
              <a:rPr lang="de-DE" b="1" dirty="0">
                <a:solidFill>
                  <a:schemeClr val="accent2"/>
                </a:solidFill>
                <a:latin typeface="Arial" panose="020B0604020202020204" pitchFamily="34" charset="0"/>
                <a:cs typeface="Arial" panose="020B0604020202020204" pitchFamily="34" charset="0"/>
              </a:rPr>
              <a:t>ICCA </a:t>
            </a:r>
            <a:endParaRPr lang="de-DE" b="1" dirty="0" smtClean="0">
              <a:solidFill>
                <a:schemeClr val="accent2"/>
              </a:solidFill>
              <a:latin typeface="Arial" panose="020B0604020202020204" pitchFamily="34" charset="0"/>
              <a:cs typeface="Arial" panose="020B0604020202020204" pitchFamily="34" charset="0"/>
            </a:endParaRPr>
          </a:p>
          <a:p>
            <a:r>
              <a:rPr lang="en-US" b="1" dirty="0" smtClean="0">
                <a:solidFill>
                  <a:schemeClr val="accent2"/>
                </a:solidFill>
                <a:latin typeface="Arial" panose="020B0604020202020204" pitchFamily="34" charset="0"/>
                <a:cs typeface="Arial" panose="020B0604020202020204" pitchFamily="34" charset="0"/>
              </a:rPr>
              <a:t> Doha, Qatar, 2-4 October 2018</a:t>
            </a:r>
            <a:endParaRPr lang="en-US" b="1" dirty="0">
              <a:solidFill>
                <a:schemeClr val="accent2"/>
              </a:solidFill>
              <a:latin typeface="Arial" panose="020B0604020202020204" pitchFamily="34" charset="0"/>
              <a:cs typeface="Arial" panose="020B0604020202020204" pitchFamily="34" charset="0"/>
            </a:endParaRPr>
          </a:p>
        </p:txBody>
      </p:sp>
      <p:sp>
        <p:nvSpPr>
          <p:cNvPr id="31747" name="Rectangle 2"/>
          <p:cNvSpPr>
            <a:spLocks noGrp="1" noChangeArrowheads="1"/>
          </p:cNvSpPr>
          <p:nvPr>
            <p:ph type="title"/>
          </p:nvPr>
        </p:nvSpPr>
        <p:spPr>
          <a:xfrm>
            <a:off x="848139" y="1146176"/>
            <a:ext cx="10681251" cy="1470025"/>
          </a:xfrm>
        </p:spPr>
        <p:txBody>
          <a:bodyPr/>
          <a:lstStyle/>
          <a:p>
            <a:pPr algn="ctr"/>
            <a:r>
              <a:rPr lang="en-US" sz="3600" b="1" dirty="0" smtClean="0">
                <a:cs typeface="Arial" panose="020B0604020202020204" pitchFamily="34" charset="0"/>
              </a:rPr>
              <a:t>The </a:t>
            </a:r>
            <a:r>
              <a:rPr lang="en-US" sz="3600" b="1" dirty="0">
                <a:cs typeface="Arial" panose="020B0604020202020204" pitchFamily="34" charset="0"/>
              </a:rPr>
              <a:t>role of national chemical industry associations and the National </a:t>
            </a:r>
            <a:r>
              <a:rPr lang="en-US" sz="3600" b="1" dirty="0" smtClean="0">
                <a:cs typeface="Arial" panose="020B0604020202020204" pitchFamily="34" charset="0"/>
              </a:rPr>
              <a:t>Authorities in continually improving </a:t>
            </a:r>
            <a:r>
              <a:rPr lang="en-US" sz="3600" b="1" dirty="0">
                <a:cs typeface="Arial" panose="020B0604020202020204" pitchFamily="34" charset="0"/>
              </a:rPr>
              <a:t>the efficiency and effectiveness of Article VI verification </a:t>
            </a:r>
            <a:r>
              <a:rPr lang="en-GB" sz="3600" b="1" dirty="0" smtClean="0">
                <a:cs typeface="Arial" panose="020B0604020202020204" pitchFamily="34" charset="0"/>
              </a:rPr>
              <a:t/>
            </a:r>
            <a:br>
              <a:rPr lang="en-GB" sz="3600" b="1" dirty="0" smtClean="0">
                <a:cs typeface="Arial" panose="020B0604020202020204" pitchFamily="34" charset="0"/>
              </a:rPr>
            </a:br>
            <a:r>
              <a:rPr lang="en-GB" sz="3600" b="1" dirty="0">
                <a:cs typeface="Arial" panose="020B0604020202020204" pitchFamily="34" charset="0"/>
              </a:rPr>
              <a:t/>
            </a:r>
            <a:br>
              <a:rPr lang="en-GB" sz="3600" b="1" dirty="0">
                <a:cs typeface="Arial" panose="020B0604020202020204" pitchFamily="34" charset="0"/>
              </a:rPr>
            </a:br>
            <a:r>
              <a:rPr lang="en-GB" sz="2000" b="1" dirty="0" smtClean="0">
                <a:cs typeface="Arial" panose="020B0604020202020204" pitchFamily="34" charset="0"/>
              </a:rPr>
              <a:t>FIFTH </a:t>
            </a:r>
            <a:r>
              <a:rPr lang="en-GB" sz="2000" b="1" dirty="0">
                <a:cs typeface="Arial" panose="020B0604020202020204" pitchFamily="34" charset="0"/>
              </a:rPr>
              <a:t>ANNUAL MEETING OF CHEMICAL INDUSTRY REPRESENTATIVES AND NATIONAL AUTHORITIES OF STATES PARTIES TO THE CHEMICAL WEAPONS CONVENTION (</a:t>
            </a:r>
            <a:r>
              <a:rPr lang="en-GB" sz="2000" b="1" dirty="0" smtClean="0">
                <a:cs typeface="Arial" panose="020B0604020202020204" pitchFamily="34" charset="0"/>
              </a:rPr>
              <a:t>CWC)</a:t>
            </a:r>
            <a:endParaRPr lang="en-US" b="1" dirty="0">
              <a:cs typeface="Arial" panose="020B0604020202020204" pitchFamily="34" charset="0"/>
            </a:endParaRPr>
          </a:p>
        </p:txBody>
      </p:sp>
      <p:sp>
        <p:nvSpPr>
          <p:cNvPr id="31748" name="Line 4"/>
          <p:cNvSpPr>
            <a:spLocks noChangeShapeType="1"/>
          </p:cNvSpPr>
          <p:nvPr/>
        </p:nvSpPr>
        <p:spPr bwMode="auto">
          <a:xfrm>
            <a:off x="1981200" y="4601470"/>
            <a:ext cx="823753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Tree>
    <p:extLst>
      <p:ext uri="{BB962C8B-B14F-4D97-AF65-F5344CB8AC3E}">
        <p14:creationId xmlns:p14="http://schemas.microsoft.com/office/powerpoint/2010/main" val="183162063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9554" y="967287"/>
            <a:ext cx="5539407" cy="5623407"/>
          </a:xfrm>
          <a:prstGeom prst="rect">
            <a:avLst/>
          </a:prstGeom>
          <a:ln>
            <a:noFill/>
          </a:ln>
        </p:spPr>
      </p:pic>
      <p:sp>
        <p:nvSpPr>
          <p:cNvPr id="7" name="Title 6"/>
          <p:cNvSpPr>
            <a:spLocks noGrp="1"/>
          </p:cNvSpPr>
          <p:nvPr>
            <p:ph type="title"/>
          </p:nvPr>
        </p:nvSpPr>
        <p:spPr>
          <a:xfrm>
            <a:off x="2235662" y="901028"/>
            <a:ext cx="7659445" cy="978944"/>
          </a:xfrm>
          <a:solidFill>
            <a:schemeClr val="bg1"/>
          </a:solidFill>
        </p:spPr>
        <p:txBody>
          <a:bodyPr>
            <a:normAutofit fontScale="90000"/>
          </a:bodyPr>
          <a:lstStyle/>
          <a:p>
            <a:pPr algn="ctr"/>
            <a:r>
              <a:rPr lang="en-US" sz="2800" b="1" dirty="0">
                <a:solidFill>
                  <a:srgbClr val="1F497D"/>
                </a:solidFill>
              </a:rPr>
              <a:t>Trends in overall growth expected to </a:t>
            </a:r>
            <a:r>
              <a:rPr lang="en-US" sz="2800" b="1" dirty="0" smtClean="0">
                <a:solidFill>
                  <a:srgbClr val="1F497D"/>
                </a:solidFill>
              </a:rPr>
              <a:t>continue</a:t>
            </a:r>
            <a:br>
              <a:rPr lang="en-US" sz="2800" b="1" dirty="0" smtClean="0">
                <a:solidFill>
                  <a:srgbClr val="1F497D"/>
                </a:solidFill>
              </a:rPr>
            </a:br>
            <a:r>
              <a:rPr lang="en-US" sz="2800" b="1" dirty="0" smtClean="0">
                <a:solidFill>
                  <a:srgbClr val="1F497D"/>
                </a:solidFill>
              </a:rPr>
              <a:t>(Projected growth in world chemical sales 2016-2030)</a:t>
            </a:r>
            <a:endParaRPr lang="fr-BE" sz="2800" b="1" dirty="0">
              <a:solidFill>
                <a:srgbClr val="1F497D"/>
              </a:solidFill>
            </a:endParaRPr>
          </a:p>
        </p:txBody>
      </p:sp>
    </p:spTree>
    <p:extLst>
      <p:ext uri="{BB962C8B-B14F-4D97-AF65-F5344CB8AC3E}">
        <p14:creationId xmlns:p14="http://schemas.microsoft.com/office/powerpoint/2010/main" val="943633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3313803" y="970966"/>
            <a:ext cx="5534671" cy="5615364"/>
          </a:xfrm>
          <a:prstGeom prst="rect">
            <a:avLst/>
          </a:prstGeom>
          <a:ln>
            <a:noFill/>
          </a:ln>
        </p:spPr>
      </p:pic>
      <p:sp>
        <p:nvSpPr>
          <p:cNvPr id="3" name="Textfeld 2"/>
          <p:cNvSpPr txBox="1"/>
          <p:nvPr/>
        </p:nvSpPr>
        <p:spPr>
          <a:xfrm>
            <a:off x="4154658" y="1069144"/>
            <a:ext cx="3291840" cy="369332"/>
          </a:xfrm>
          <a:prstGeom prst="rect">
            <a:avLst/>
          </a:prstGeom>
          <a:solidFill>
            <a:schemeClr val="bg1"/>
          </a:solidFill>
        </p:spPr>
        <p:txBody>
          <a:bodyPr wrap="square" rtlCol="0">
            <a:spAutoFit/>
          </a:bodyPr>
          <a:lstStyle/>
          <a:p>
            <a:pPr fontAlgn="base">
              <a:spcBef>
                <a:spcPct val="0"/>
              </a:spcBef>
              <a:spcAft>
                <a:spcPct val="0"/>
              </a:spcAft>
            </a:pPr>
            <a:endParaRPr lang="de-DE" dirty="0">
              <a:solidFill>
                <a:srgbClr val="000000"/>
              </a:solidFill>
              <a:latin typeface="Arial" charset="0"/>
              <a:cs typeface="Arial" charset="0"/>
            </a:endParaRPr>
          </a:p>
        </p:txBody>
      </p:sp>
      <p:sp>
        <p:nvSpPr>
          <p:cNvPr id="2" name="Textfeld 1"/>
          <p:cNvSpPr txBox="1"/>
          <p:nvPr/>
        </p:nvSpPr>
        <p:spPr>
          <a:xfrm>
            <a:off x="2305880" y="946346"/>
            <a:ext cx="7606747" cy="954107"/>
          </a:xfrm>
          <a:prstGeom prst="rect">
            <a:avLst/>
          </a:prstGeom>
          <a:solidFill>
            <a:schemeClr val="bg1"/>
          </a:solidFill>
        </p:spPr>
        <p:txBody>
          <a:bodyPr wrap="square" rtlCol="0">
            <a:spAutoFit/>
          </a:bodyPr>
          <a:lstStyle/>
          <a:p>
            <a:pPr algn="ctr" fontAlgn="base">
              <a:spcBef>
                <a:spcPct val="0"/>
              </a:spcBef>
              <a:spcAft>
                <a:spcPct val="0"/>
              </a:spcAft>
            </a:pPr>
            <a:r>
              <a:rPr lang="de-DE" sz="2800" b="1" dirty="0" smtClean="0">
                <a:solidFill>
                  <a:srgbClr val="1F497D"/>
                </a:solidFill>
                <a:latin typeface="Calibri"/>
                <a:cs typeface="Arial"/>
              </a:rPr>
              <a:t>China </a:t>
            </a:r>
            <a:r>
              <a:rPr lang="de-DE" sz="2800" b="1" dirty="0" err="1" smtClean="0">
                <a:solidFill>
                  <a:srgbClr val="1F497D"/>
                </a:solidFill>
                <a:latin typeface="Calibri"/>
                <a:cs typeface="Arial"/>
              </a:rPr>
              <a:t>dominates</a:t>
            </a:r>
            <a:r>
              <a:rPr lang="de-DE" sz="2800" b="1" dirty="0" smtClean="0">
                <a:solidFill>
                  <a:srgbClr val="1F497D"/>
                </a:solidFill>
                <a:latin typeface="Calibri"/>
                <a:cs typeface="Arial"/>
              </a:rPr>
              <a:t> </a:t>
            </a:r>
            <a:r>
              <a:rPr lang="de-DE" sz="2800" b="1" dirty="0" err="1" smtClean="0">
                <a:solidFill>
                  <a:srgbClr val="1F497D"/>
                </a:solidFill>
                <a:latin typeface="Calibri"/>
                <a:cs typeface="Arial"/>
              </a:rPr>
              <a:t>world</a:t>
            </a:r>
            <a:r>
              <a:rPr lang="de-DE" sz="2800" b="1" dirty="0" smtClean="0">
                <a:solidFill>
                  <a:srgbClr val="1F497D"/>
                </a:solidFill>
                <a:latin typeface="Calibri"/>
                <a:cs typeface="Arial"/>
              </a:rPr>
              <a:t> </a:t>
            </a:r>
            <a:r>
              <a:rPr lang="de-DE" sz="2800" b="1" dirty="0" err="1" smtClean="0">
                <a:solidFill>
                  <a:srgbClr val="1F497D"/>
                </a:solidFill>
                <a:latin typeface="Calibri"/>
                <a:cs typeface="Arial"/>
              </a:rPr>
              <a:t>chemical</a:t>
            </a:r>
            <a:r>
              <a:rPr lang="de-DE" sz="2800" b="1" dirty="0" smtClean="0">
                <a:solidFill>
                  <a:srgbClr val="1F497D"/>
                </a:solidFill>
                <a:latin typeface="Calibri"/>
                <a:cs typeface="Arial"/>
              </a:rPr>
              <a:t> </a:t>
            </a:r>
            <a:r>
              <a:rPr lang="de-DE" sz="2800" b="1" dirty="0" err="1" smtClean="0">
                <a:solidFill>
                  <a:srgbClr val="1F497D"/>
                </a:solidFill>
                <a:latin typeface="Calibri"/>
                <a:cs typeface="Arial"/>
              </a:rPr>
              <a:t>investments</a:t>
            </a:r>
            <a:r>
              <a:rPr lang="de-DE" sz="2800" b="1" dirty="0" smtClean="0">
                <a:solidFill>
                  <a:srgbClr val="1F497D"/>
                </a:solidFill>
                <a:latin typeface="Calibri"/>
                <a:cs typeface="Arial"/>
              </a:rPr>
              <a:t/>
            </a:r>
            <a:br>
              <a:rPr lang="de-DE" sz="2800" b="1" dirty="0" smtClean="0">
                <a:solidFill>
                  <a:srgbClr val="1F497D"/>
                </a:solidFill>
                <a:latin typeface="Calibri"/>
                <a:cs typeface="Arial"/>
              </a:rPr>
            </a:br>
            <a:r>
              <a:rPr lang="de-DE" sz="2800" b="1" dirty="0" smtClean="0">
                <a:solidFill>
                  <a:srgbClr val="1F497D"/>
                </a:solidFill>
                <a:latin typeface="Calibri"/>
                <a:cs typeface="Arial"/>
              </a:rPr>
              <a:t>(Capital </a:t>
            </a:r>
            <a:r>
              <a:rPr lang="de-DE" sz="2800" b="1" dirty="0" err="1" smtClean="0">
                <a:solidFill>
                  <a:srgbClr val="1F497D"/>
                </a:solidFill>
                <a:latin typeface="Calibri"/>
                <a:cs typeface="Arial"/>
              </a:rPr>
              <a:t>spending</a:t>
            </a:r>
            <a:r>
              <a:rPr lang="de-DE" sz="2800" b="1" dirty="0" smtClean="0">
                <a:solidFill>
                  <a:srgbClr val="1F497D"/>
                </a:solidFill>
                <a:latin typeface="Calibri"/>
                <a:cs typeface="Arial"/>
              </a:rPr>
              <a:t> </a:t>
            </a:r>
            <a:r>
              <a:rPr lang="de-DE" sz="2800" b="1" dirty="0" err="1" smtClean="0">
                <a:solidFill>
                  <a:srgbClr val="1F497D"/>
                </a:solidFill>
                <a:latin typeface="Calibri"/>
                <a:cs typeface="Arial"/>
              </a:rPr>
              <a:t>by</a:t>
            </a:r>
            <a:r>
              <a:rPr lang="de-DE" sz="2800" b="1" dirty="0" smtClean="0">
                <a:solidFill>
                  <a:srgbClr val="1F497D"/>
                </a:solidFill>
                <a:latin typeface="Calibri"/>
                <a:cs typeface="Arial"/>
              </a:rPr>
              <a:t> </a:t>
            </a:r>
            <a:r>
              <a:rPr lang="de-DE" sz="2800" b="1" dirty="0" err="1" smtClean="0">
                <a:solidFill>
                  <a:srgbClr val="1F497D"/>
                </a:solidFill>
                <a:latin typeface="Calibri"/>
                <a:cs typeface="Arial"/>
              </a:rPr>
              <a:t>region</a:t>
            </a:r>
            <a:r>
              <a:rPr lang="de-DE" sz="2800" b="1" dirty="0" smtClean="0">
                <a:solidFill>
                  <a:srgbClr val="1F497D"/>
                </a:solidFill>
                <a:latin typeface="Calibri"/>
                <a:cs typeface="Arial"/>
              </a:rPr>
              <a:t>)</a:t>
            </a:r>
            <a:endParaRPr lang="de-DE" sz="2800" b="1" dirty="0">
              <a:solidFill>
                <a:srgbClr val="1F497D"/>
              </a:solidFill>
              <a:latin typeface="Calibri"/>
              <a:cs typeface="Arial"/>
            </a:endParaRPr>
          </a:p>
        </p:txBody>
      </p:sp>
    </p:spTree>
    <p:extLst>
      <p:ext uri="{BB962C8B-B14F-4D97-AF65-F5344CB8AC3E}">
        <p14:creationId xmlns:p14="http://schemas.microsoft.com/office/powerpoint/2010/main" val="3923987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en-US" altLang="de-DE" sz="2800" b="1" dirty="0">
                <a:latin typeface="Arial" panose="020B0604020202020204" pitchFamily="34" charset="0"/>
                <a:cs typeface="Arial" panose="020B0604020202020204" pitchFamily="34" charset="0"/>
              </a:rPr>
              <a:t>Comments on Future </a:t>
            </a:r>
            <a:r>
              <a:rPr lang="en-US" altLang="de-DE" sz="2800" b="1" dirty="0" smtClean="0">
                <a:latin typeface="Arial" panose="020B0604020202020204" pitchFamily="34" charset="0"/>
                <a:cs typeface="Arial" panose="020B0604020202020204" pitchFamily="34" charset="0"/>
              </a:rPr>
              <a:t>Priorities I</a:t>
            </a:r>
            <a:endParaRPr lang="de-DE" altLang="de-DE" sz="2800" b="1" dirty="0">
              <a:latin typeface="Arial" panose="020B0604020202020204" pitchFamily="34" charset="0"/>
              <a:cs typeface="Arial" panose="020B0604020202020204" pitchFamily="34" charset="0"/>
            </a:endParaRPr>
          </a:p>
        </p:txBody>
      </p:sp>
      <p:sp>
        <p:nvSpPr>
          <p:cNvPr id="16387" name="Rectangle 3"/>
          <p:cNvSpPr>
            <a:spLocks noGrp="1" noChangeArrowheads="1"/>
          </p:cNvSpPr>
          <p:nvPr>
            <p:ph type="body" idx="1"/>
          </p:nvPr>
        </p:nvSpPr>
        <p:spPr>
          <a:xfrm>
            <a:off x="331693" y="1499833"/>
            <a:ext cx="11610823" cy="3294623"/>
          </a:xfrm>
        </p:spPr>
        <p:txBody>
          <a:bodyPr/>
          <a:lstStyle/>
          <a:p>
            <a:r>
              <a:rPr lang="de-DE" sz="2400" kern="1200" dirty="0">
                <a:solidFill>
                  <a:schemeClr val="accent2"/>
                </a:solidFill>
              </a:rPr>
              <a:t>The </a:t>
            </a:r>
            <a:r>
              <a:rPr lang="de-DE" sz="2400" kern="1200" dirty="0" err="1">
                <a:solidFill>
                  <a:schemeClr val="accent2"/>
                </a:solidFill>
              </a:rPr>
              <a:t>main</a:t>
            </a:r>
            <a:r>
              <a:rPr lang="de-DE" sz="2400" kern="1200" dirty="0">
                <a:solidFill>
                  <a:schemeClr val="accent2"/>
                </a:solidFill>
              </a:rPr>
              <a:t> </a:t>
            </a:r>
            <a:r>
              <a:rPr lang="de-DE" sz="2400" kern="1200" dirty="0" err="1">
                <a:solidFill>
                  <a:schemeClr val="accent2"/>
                </a:solidFill>
              </a:rPr>
              <a:t>focus</a:t>
            </a:r>
            <a:r>
              <a:rPr lang="de-DE" sz="2400" kern="1200" dirty="0">
                <a:solidFill>
                  <a:schemeClr val="accent2"/>
                </a:solidFill>
              </a:rPr>
              <a:t> of the OPCW </a:t>
            </a:r>
            <a:r>
              <a:rPr lang="de-DE" sz="2400" kern="1200" dirty="0" err="1">
                <a:solidFill>
                  <a:schemeClr val="accent2"/>
                </a:solidFill>
              </a:rPr>
              <a:t>should</a:t>
            </a:r>
            <a:r>
              <a:rPr lang="de-DE" sz="2400" kern="1200" dirty="0">
                <a:solidFill>
                  <a:schemeClr val="accent2"/>
                </a:solidFill>
              </a:rPr>
              <a:t> </a:t>
            </a:r>
            <a:r>
              <a:rPr lang="de-DE" sz="2400" kern="1200" dirty="0" err="1">
                <a:solidFill>
                  <a:schemeClr val="accent2"/>
                </a:solidFill>
              </a:rPr>
              <a:t>remain</a:t>
            </a:r>
            <a:r>
              <a:rPr lang="de-DE" sz="2400" kern="1200" dirty="0">
                <a:solidFill>
                  <a:schemeClr val="accent2"/>
                </a:solidFill>
              </a:rPr>
              <a:t> on the </a:t>
            </a:r>
            <a:r>
              <a:rPr lang="de-DE" sz="2400" kern="1200" dirty="0" err="1">
                <a:solidFill>
                  <a:schemeClr val="accent2"/>
                </a:solidFill>
              </a:rPr>
              <a:t>eliminating</a:t>
            </a:r>
            <a:r>
              <a:rPr lang="de-DE" sz="2400" kern="1200" dirty="0">
                <a:solidFill>
                  <a:schemeClr val="accent2"/>
                </a:solidFill>
              </a:rPr>
              <a:t> and </a:t>
            </a:r>
            <a:r>
              <a:rPr lang="de-DE" sz="2400" kern="1200" dirty="0" err="1">
                <a:solidFill>
                  <a:schemeClr val="accent2"/>
                </a:solidFill>
              </a:rPr>
              <a:t>preventing</a:t>
            </a:r>
            <a:r>
              <a:rPr lang="de-DE" sz="2400" kern="1200" dirty="0">
                <a:solidFill>
                  <a:schemeClr val="accent2"/>
                </a:solidFill>
              </a:rPr>
              <a:t> the </a:t>
            </a:r>
            <a:r>
              <a:rPr lang="de-DE" sz="2400" kern="1200" dirty="0" err="1">
                <a:solidFill>
                  <a:schemeClr val="accent2"/>
                </a:solidFill>
              </a:rPr>
              <a:t>use</a:t>
            </a:r>
            <a:r>
              <a:rPr lang="de-DE" sz="2400" kern="1200" dirty="0">
                <a:solidFill>
                  <a:schemeClr val="accent2"/>
                </a:solidFill>
              </a:rPr>
              <a:t> of </a:t>
            </a:r>
            <a:r>
              <a:rPr lang="de-DE" sz="2400" kern="1200" dirty="0" err="1">
                <a:solidFill>
                  <a:schemeClr val="accent2"/>
                </a:solidFill>
              </a:rPr>
              <a:t>chemistry</a:t>
            </a:r>
            <a:r>
              <a:rPr lang="de-DE" sz="2400" kern="1200" dirty="0">
                <a:solidFill>
                  <a:schemeClr val="accent2"/>
                </a:solidFill>
              </a:rPr>
              <a:t> for </a:t>
            </a:r>
            <a:r>
              <a:rPr lang="de-DE" sz="2400" kern="1200" dirty="0" err="1">
                <a:solidFill>
                  <a:schemeClr val="accent2"/>
                </a:solidFill>
              </a:rPr>
              <a:t>weapons</a:t>
            </a:r>
            <a:r>
              <a:rPr lang="de-DE" sz="2400" kern="1200" dirty="0">
                <a:solidFill>
                  <a:schemeClr val="accent2"/>
                </a:solidFill>
              </a:rPr>
              <a:t> </a:t>
            </a:r>
            <a:r>
              <a:rPr lang="de-DE" sz="2400" kern="1200" dirty="0" err="1">
                <a:solidFill>
                  <a:schemeClr val="accent2"/>
                </a:solidFill>
              </a:rPr>
              <a:t>purposes</a:t>
            </a:r>
            <a:r>
              <a:rPr lang="de-DE" sz="2400" kern="1200" dirty="0">
                <a:solidFill>
                  <a:schemeClr val="accent2"/>
                </a:solidFill>
              </a:rPr>
              <a:t>. </a:t>
            </a:r>
            <a:r>
              <a:rPr lang="de-DE" sz="2400" kern="1200" dirty="0" err="1">
                <a:solidFill>
                  <a:schemeClr val="accent2"/>
                </a:solidFill>
              </a:rPr>
              <a:t>Article</a:t>
            </a:r>
            <a:r>
              <a:rPr lang="de-DE" sz="2400" kern="1200" dirty="0">
                <a:solidFill>
                  <a:schemeClr val="accent2"/>
                </a:solidFill>
              </a:rPr>
              <a:t> XI </a:t>
            </a:r>
            <a:r>
              <a:rPr lang="de-DE" sz="2400" kern="1200" dirty="0" err="1">
                <a:solidFill>
                  <a:schemeClr val="accent2"/>
                </a:solidFill>
              </a:rPr>
              <a:t>activities</a:t>
            </a:r>
            <a:r>
              <a:rPr lang="de-DE" sz="2400" kern="1200" dirty="0">
                <a:solidFill>
                  <a:schemeClr val="accent2"/>
                </a:solidFill>
              </a:rPr>
              <a:t> </a:t>
            </a:r>
            <a:r>
              <a:rPr lang="de-DE" sz="2400" kern="1200" dirty="0" err="1">
                <a:solidFill>
                  <a:schemeClr val="accent2"/>
                </a:solidFill>
              </a:rPr>
              <a:t>should</a:t>
            </a:r>
            <a:r>
              <a:rPr lang="de-DE" sz="2400" kern="1200" dirty="0">
                <a:solidFill>
                  <a:schemeClr val="accent2"/>
                </a:solidFill>
              </a:rPr>
              <a:t> </a:t>
            </a:r>
            <a:r>
              <a:rPr lang="de-DE" sz="2400" kern="1200" dirty="0" err="1">
                <a:solidFill>
                  <a:schemeClr val="accent2"/>
                </a:solidFill>
              </a:rPr>
              <a:t>build</a:t>
            </a:r>
            <a:r>
              <a:rPr lang="de-DE" sz="2400" kern="1200" dirty="0">
                <a:solidFill>
                  <a:schemeClr val="accent2"/>
                </a:solidFill>
              </a:rPr>
              <a:t> on </a:t>
            </a:r>
            <a:r>
              <a:rPr lang="de-DE" sz="2400" kern="1200" dirty="0" err="1">
                <a:solidFill>
                  <a:schemeClr val="accent2"/>
                </a:solidFill>
              </a:rPr>
              <a:t>existing</a:t>
            </a:r>
            <a:r>
              <a:rPr lang="de-DE" sz="2400" kern="1200" dirty="0">
                <a:solidFill>
                  <a:schemeClr val="accent2"/>
                </a:solidFill>
              </a:rPr>
              <a:t> </a:t>
            </a:r>
            <a:r>
              <a:rPr lang="de-DE" sz="2400" kern="1200" dirty="0" err="1">
                <a:solidFill>
                  <a:schemeClr val="accent2"/>
                </a:solidFill>
              </a:rPr>
              <a:t>programs</a:t>
            </a:r>
            <a:r>
              <a:rPr lang="de-DE" sz="2400" kern="1200" dirty="0">
                <a:solidFill>
                  <a:schemeClr val="accent2"/>
                </a:solidFill>
              </a:rPr>
              <a:t> in </a:t>
            </a:r>
            <a:r>
              <a:rPr lang="de-DE" sz="2400" kern="1200" dirty="0" err="1">
                <a:solidFill>
                  <a:schemeClr val="accent2"/>
                </a:solidFill>
              </a:rPr>
              <a:t>order</a:t>
            </a:r>
            <a:r>
              <a:rPr lang="de-DE" sz="2400" kern="1200" dirty="0">
                <a:solidFill>
                  <a:schemeClr val="accent2"/>
                </a:solidFill>
              </a:rPr>
              <a:t> </a:t>
            </a:r>
            <a:r>
              <a:rPr lang="de-DE" sz="2400" kern="1200" dirty="0" err="1">
                <a:solidFill>
                  <a:schemeClr val="accent2"/>
                </a:solidFill>
              </a:rPr>
              <a:t>to</a:t>
            </a:r>
            <a:r>
              <a:rPr lang="de-DE" sz="2400" kern="1200" dirty="0">
                <a:solidFill>
                  <a:schemeClr val="accent2"/>
                </a:solidFill>
              </a:rPr>
              <a:t> </a:t>
            </a:r>
            <a:r>
              <a:rPr lang="de-DE" sz="2400" kern="1200" dirty="0" err="1">
                <a:solidFill>
                  <a:schemeClr val="accent2"/>
                </a:solidFill>
              </a:rPr>
              <a:t>avoid</a:t>
            </a:r>
            <a:r>
              <a:rPr lang="de-DE" sz="2400" kern="1200" dirty="0">
                <a:solidFill>
                  <a:schemeClr val="accent2"/>
                </a:solidFill>
              </a:rPr>
              <a:t> </a:t>
            </a:r>
            <a:r>
              <a:rPr lang="de-DE" sz="2400" kern="1200" dirty="0" err="1">
                <a:solidFill>
                  <a:schemeClr val="accent2"/>
                </a:solidFill>
              </a:rPr>
              <a:t>duplication</a:t>
            </a:r>
            <a:r>
              <a:rPr lang="de-DE" sz="2400" kern="1200" dirty="0">
                <a:solidFill>
                  <a:schemeClr val="accent2"/>
                </a:solidFill>
              </a:rPr>
              <a:t>.</a:t>
            </a:r>
          </a:p>
          <a:p>
            <a:r>
              <a:rPr lang="en-US" altLang="de-DE" sz="2400" kern="1200" dirty="0" smtClean="0">
                <a:solidFill>
                  <a:schemeClr val="accent2"/>
                </a:solidFill>
                <a:latin typeface="+mj-lt"/>
                <a:ea typeface="+mj-ea"/>
                <a:cs typeface="+mj-cs"/>
              </a:rPr>
              <a:t>Chemical </a:t>
            </a:r>
            <a:r>
              <a:rPr lang="en-US" altLang="de-DE" sz="2400" kern="1200" dirty="0">
                <a:solidFill>
                  <a:schemeClr val="accent2"/>
                </a:solidFill>
                <a:latin typeface="+mj-lt"/>
                <a:ea typeface="+mj-ea"/>
                <a:cs typeface="+mj-cs"/>
              </a:rPr>
              <a:t>industry has given full support to the goals and objectives of the CWC including its verification regime.</a:t>
            </a:r>
            <a:endParaRPr lang="de-DE" altLang="de-DE" sz="2400" kern="1200" dirty="0">
              <a:solidFill>
                <a:schemeClr val="accent2"/>
              </a:solidFill>
              <a:latin typeface="+mj-lt"/>
              <a:ea typeface="+mj-ea"/>
              <a:cs typeface="+mj-cs"/>
            </a:endParaRPr>
          </a:p>
          <a:p>
            <a:r>
              <a:rPr lang="en-US" altLang="de-DE" sz="2400" kern="1200" dirty="0">
                <a:solidFill>
                  <a:schemeClr val="accent2"/>
                </a:solidFill>
                <a:latin typeface="+mj-lt"/>
                <a:ea typeface="+mj-ea"/>
                <a:cs typeface="+mj-cs"/>
              </a:rPr>
              <a:t>However, there are still </a:t>
            </a:r>
            <a:r>
              <a:rPr lang="en-US" altLang="de-DE" sz="2400" b="1" kern="1200" dirty="0">
                <a:solidFill>
                  <a:schemeClr val="accent2"/>
                </a:solidFill>
                <a:latin typeface="+mj-lt"/>
                <a:ea typeface="+mj-ea"/>
                <a:cs typeface="+mj-cs"/>
              </a:rPr>
              <a:t>substantial differences </a:t>
            </a:r>
            <a:r>
              <a:rPr lang="en-US" altLang="de-DE" sz="2400" kern="1200" dirty="0">
                <a:solidFill>
                  <a:schemeClr val="accent2"/>
                </a:solidFill>
                <a:latin typeface="+mj-lt"/>
                <a:ea typeface="+mj-ea"/>
                <a:cs typeface="+mj-cs"/>
              </a:rPr>
              <a:t>in the </a:t>
            </a:r>
            <a:r>
              <a:rPr lang="en-US" altLang="de-DE" sz="2400" b="1" kern="1200" dirty="0">
                <a:solidFill>
                  <a:schemeClr val="accent2"/>
                </a:solidFill>
                <a:latin typeface="+mj-lt"/>
                <a:ea typeface="+mj-ea"/>
                <a:cs typeface="+mj-cs"/>
              </a:rPr>
              <a:t>degree of implementation</a:t>
            </a:r>
            <a:r>
              <a:rPr lang="en-US" altLang="de-DE" sz="2400" kern="1200" dirty="0">
                <a:solidFill>
                  <a:schemeClr val="accent2"/>
                </a:solidFill>
                <a:latin typeface="+mj-lt"/>
                <a:ea typeface="+mj-ea"/>
                <a:cs typeface="+mj-cs"/>
              </a:rPr>
              <a:t> at the national level. This needs to remain </a:t>
            </a:r>
            <a:r>
              <a:rPr lang="en-US" altLang="de-DE" sz="2400" kern="1200" dirty="0" smtClean="0">
                <a:solidFill>
                  <a:schemeClr val="accent2"/>
                </a:solidFill>
                <a:latin typeface="+mj-lt"/>
                <a:ea typeface="+mj-ea"/>
                <a:cs typeface="+mj-cs"/>
              </a:rPr>
              <a:t/>
            </a:r>
            <a:br>
              <a:rPr lang="en-US" altLang="de-DE" sz="2400" kern="1200" dirty="0" smtClean="0">
                <a:solidFill>
                  <a:schemeClr val="accent2"/>
                </a:solidFill>
                <a:latin typeface="+mj-lt"/>
                <a:ea typeface="+mj-ea"/>
                <a:cs typeface="+mj-cs"/>
              </a:rPr>
            </a:br>
            <a:r>
              <a:rPr lang="en-US" altLang="de-DE" sz="2400" kern="1200" dirty="0" smtClean="0">
                <a:solidFill>
                  <a:schemeClr val="accent2"/>
                </a:solidFill>
                <a:latin typeface="+mj-lt"/>
                <a:ea typeface="+mj-ea"/>
                <a:cs typeface="+mj-cs"/>
              </a:rPr>
              <a:t>a </a:t>
            </a:r>
            <a:r>
              <a:rPr lang="en-US" altLang="de-DE" sz="2400" b="1" kern="1200" dirty="0">
                <a:solidFill>
                  <a:schemeClr val="accent2"/>
                </a:solidFill>
                <a:latin typeface="+mj-lt"/>
                <a:ea typeface="+mj-ea"/>
                <a:cs typeface="+mj-cs"/>
              </a:rPr>
              <a:t>priority with States Parties </a:t>
            </a:r>
            <a:r>
              <a:rPr lang="en-US" altLang="de-DE" sz="2400" kern="1200" dirty="0">
                <a:solidFill>
                  <a:schemeClr val="accent2"/>
                </a:solidFill>
                <a:latin typeface="+mj-lt"/>
                <a:ea typeface="+mj-ea"/>
                <a:cs typeface="+mj-cs"/>
              </a:rPr>
              <a:t>and all bodies of the OPCW.</a:t>
            </a:r>
          </a:p>
          <a:p>
            <a:r>
              <a:rPr lang="en-US" altLang="de-DE" sz="2400" kern="1200" dirty="0">
                <a:solidFill>
                  <a:schemeClr val="accent2"/>
                </a:solidFill>
                <a:latin typeface="+mj-lt"/>
                <a:ea typeface="+mj-ea"/>
                <a:cs typeface="+mj-cs"/>
              </a:rPr>
              <a:t>As the cases of Syria, UK (</a:t>
            </a:r>
            <a:r>
              <a:rPr lang="en-US" altLang="de-DE" sz="2400" kern="1200" dirty="0" err="1" smtClean="0">
                <a:solidFill>
                  <a:schemeClr val="accent2"/>
                </a:solidFill>
                <a:latin typeface="+mj-lt"/>
                <a:ea typeface="+mj-ea"/>
                <a:cs typeface="+mj-cs"/>
              </a:rPr>
              <a:t>Skripals</a:t>
            </a:r>
            <a:r>
              <a:rPr lang="en-US" altLang="de-DE" sz="2400" kern="1200" dirty="0" smtClean="0">
                <a:solidFill>
                  <a:schemeClr val="accent2"/>
                </a:solidFill>
                <a:latin typeface="+mj-lt"/>
                <a:ea typeface="+mj-ea"/>
                <a:cs typeface="+mj-cs"/>
              </a:rPr>
              <a:t> and others) </a:t>
            </a:r>
            <a:r>
              <a:rPr lang="en-US" altLang="de-DE" sz="2400" kern="1200" dirty="0">
                <a:solidFill>
                  <a:schemeClr val="accent2"/>
                </a:solidFill>
                <a:latin typeface="+mj-lt"/>
                <a:ea typeface="+mj-ea"/>
                <a:cs typeface="+mj-cs"/>
              </a:rPr>
              <a:t>and Malaysia </a:t>
            </a:r>
            <a:br>
              <a:rPr lang="en-US" altLang="de-DE" sz="2400" kern="1200" dirty="0">
                <a:solidFill>
                  <a:schemeClr val="accent2"/>
                </a:solidFill>
                <a:latin typeface="+mj-lt"/>
                <a:ea typeface="+mj-ea"/>
                <a:cs typeface="+mj-cs"/>
              </a:rPr>
            </a:br>
            <a:r>
              <a:rPr lang="en-US" altLang="de-DE" sz="2400" kern="1200" dirty="0">
                <a:solidFill>
                  <a:schemeClr val="accent2"/>
                </a:solidFill>
                <a:latin typeface="+mj-lt"/>
                <a:ea typeface="+mj-ea"/>
                <a:cs typeface="+mj-cs"/>
              </a:rPr>
              <a:t>(Kim Jong-</a:t>
            </a:r>
            <a:r>
              <a:rPr lang="en-US" altLang="de-DE" sz="2400" kern="1200" dirty="0" err="1">
                <a:solidFill>
                  <a:schemeClr val="accent2"/>
                </a:solidFill>
                <a:latin typeface="+mj-lt"/>
                <a:ea typeface="+mj-ea"/>
                <a:cs typeface="+mj-cs"/>
              </a:rPr>
              <a:t>nam</a:t>
            </a:r>
            <a:r>
              <a:rPr lang="en-US" altLang="de-DE" sz="2400" kern="1200" dirty="0">
                <a:solidFill>
                  <a:schemeClr val="accent2"/>
                </a:solidFill>
                <a:latin typeface="+mj-lt"/>
                <a:ea typeface="+mj-ea"/>
                <a:cs typeface="+mj-cs"/>
              </a:rPr>
              <a:t>) show, OPCW needs to </a:t>
            </a:r>
            <a:r>
              <a:rPr lang="en-US" altLang="de-DE" sz="2400" kern="1200" dirty="0" smtClean="0">
                <a:solidFill>
                  <a:schemeClr val="accent2"/>
                </a:solidFill>
                <a:latin typeface="+mj-lt"/>
                <a:ea typeface="+mj-ea"/>
                <a:cs typeface="+mj-cs"/>
              </a:rPr>
              <a:t>maintain </a:t>
            </a:r>
            <a:r>
              <a:rPr lang="en-US" altLang="de-DE" sz="2400" kern="1200" dirty="0">
                <a:solidFill>
                  <a:schemeClr val="accent2"/>
                </a:solidFill>
                <a:latin typeface="+mj-lt"/>
                <a:ea typeface="+mj-ea"/>
                <a:cs typeface="+mj-cs"/>
              </a:rPr>
              <a:t>capacities </a:t>
            </a:r>
            <a:r>
              <a:rPr lang="en-US" altLang="de-DE" sz="2400" kern="1200" dirty="0" smtClean="0">
                <a:solidFill>
                  <a:schemeClr val="accent2"/>
                </a:solidFill>
                <a:latin typeface="+mj-lt"/>
                <a:ea typeface="+mj-ea"/>
                <a:cs typeface="+mj-cs"/>
              </a:rPr>
              <a:t/>
            </a:r>
            <a:br>
              <a:rPr lang="en-US" altLang="de-DE" sz="2400" kern="1200" dirty="0" smtClean="0">
                <a:solidFill>
                  <a:schemeClr val="accent2"/>
                </a:solidFill>
                <a:latin typeface="+mj-lt"/>
                <a:ea typeface="+mj-ea"/>
                <a:cs typeface="+mj-cs"/>
              </a:rPr>
            </a:br>
            <a:r>
              <a:rPr lang="en-US" altLang="de-DE" sz="2400" kern="1200" dirty="0" smtClean="0">
                <a:solidFill>
                  <a:schemeClr val="accent2"/>
                </a:solidFill>
                <a:latin typeface="+mj-lt"/>
                <a:ea typeface="+mj-ea"/>
                <a:cs typeface="+mj-cs"/>
              </a:rPr>
              <a:t>to </a:t>
            </a:r>
            <a:r>
              <a:rPr lang="en-US" altLang="de-DE" sz="2400" kern="1200" dirty="0">
                <a:solidFill>
                  <a:schemeClr val="accent2"/>
                </a:solidFill>
                <a:latin typeface="+mj-lt"/>
                <a:ea typeface="+mj-ea"/>
                <a:cs typeface="+mj-cs"/>
              </a:rPr>
              <a:t>address Alleged Use </a:t>
            </a:r>
            <a:r>
              <a:rPr lang="en-US" altLang="de-DE" sz="2400" kern="1200" dirty="0" smtClean="0">
                <a:solidFill>
                  <a:schemeClr val="accent2"/>
                </a:solidFill>
                <a:latin typeface="+mj-lt"/>
                <a:ea typeface="+mj-ea"/>
                <a:cs typeface="+mj-cs"/>
              </a:rPr>
              <a:t>and </a:t>
            </a:r>
            <a:r>
              <a:rPr lang="en-US" altLang="de-DE" sz="2400" kern="1200" dirty="0">
                <a:solidFill>
                  <a:schemeClr val="accent2"/>
                </a:solidFill>
                <a:latin typeface="+mj-lt"/>
                <a:ea typeface="+mj-ea"/>
                <a:cs typeface="+mj-cs"/>
              </a:rPr>
              <a:t>Challenge Inspections.</a:t>
            </a:r>
            <a:endParaRPr lang="de-DE" altLang="de-DE" sz="2400" kern="1200" dirty="0">
              <a:solidFill>
                <a:schemeClr val="accent2"/>
              </a:solidFill>
              <a:latin typeface="+mj-lt"/>
              <a:ea typeface="+mj-ea"/>
              <a:cs typeface="+mj-cs"/>
            </a:endParaRPr>
          </a:p>
          <a:p>
            <a:endParaRPr lang="de-DE" altLang="de-DE" sz="20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7496" y="4082318"/>
            <a:ext cx="2825021" cy="2099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8376306" y="6311901"/>
            <a:ext cx="4216400" cy="307777"/>
          </a:xfrm>
          <a:prstGeom prst="rect">
            <a:avLst/>
          </a:prstGeom>
          <a:noFill/>
        </p:spPr>
        <p:txBody>
          <a:bodyPr wrap="square" rtlCol="0" anchor="ctr">
            <a:spAutoFit/>
          </a:bodyPr>
          <a:lstStyle/>
          <a:p>
            <a:pPr algn="ctr" fontAlgn="base">
              <a:spcBef>
                <a:spcPct val="0"/>
              </a:spcBef>
              <a:spcAft>
                <a:spcPct val="0"/>
              </a:spcAft>
            </a:pPr>
            <a:r>
              <a:rPr lang="de-DE" sz="1400" dirty="0" err="1">
                <a:solidFill>
                  <a:srgbClr val="000000"/>
                </a:solidFill>
                <a:latin typeface="Arial" charset="0"/>
              </a:rPr>
              <a:t>Photo</a:t>
            </a:r>
            <a:r>
              <a:rPr lang="de-DE" sz="1400" dirty="0">
                <a:solidFill>
                  <a:srgbClr val="000000"/>
                </a:solidFill>
                <a:latin typeface="Arial" charset="0"/>
              </a:rPr>
              <a:t>: </a:t>
            </a:r>
            <a:r>
              <a:rPr lang="de-DE" sz="1400" dirty="0" err="1">
                <a:solidFill>
                  <a:srgbClr val="000000"/>
                </a:solidFill>
                <a:latin typeface="Arial" charset="0"/>
              </a:rPr>
              <a:t>courtesy</a:t>
            </a:r>
            <a:r>
              <a:rPr lang="de-DE" sz="1400" dirty="0">
                <a:solidFill>
                  <a:srgbClr val="000000"/>
                </a:solidFill>
                <a:latin typeface="Arial" charset="0"/>
              </a:rPr>
              <a:t> OPCW</a:t>
            </a:r>
          </a:p>
        </p:txBody>
      </p:sp>
    </p:spTree>
    <p:extLst>
      <p:ext uri="{BB962C8B-B14F-4D97-AF65-F5344CB8AC3E}">
        <p14:creationId xmlns:p14="http://schemas.microsoft.com/office/powerpoint/2010/main" val="320111318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en-US" altLang="de-DE" sz="2800" b="1" dirty="0">
                <a:latin typeface="Arial" panose="020B0604020202020204" pitchFamily="34" charset="0"/>
                <a:cs typeface="Arial" panose="020B0604020202020204" pitchFamily="34" charset="0"/>
              </a:rPr>
              <a:t>Comments on Future </a:t>
            </a:r>
            <a:r>
              <a:rPr lang="en-US" altLang="de-DE" sz="2800" b="1" dirty="0" smtClean="0">
                <a:latin typeface="Arial" panose="020B0604020202020204" pitchFamily="34" charset="0"/>
                <a:cs typeface="Arial" panose="020B0604020202020204" pitchFamily="34" charset="0"/>
              </a:rPr>
              <a:t>Priorities II</a:t>
            </a:r>
            <a:endParaRPr lang="de-DE" altLang="de-DE" sz="2800" b="1" dirty="0">
              <a:latin typeface="Arial" panose="020B0604020202020204" pitchFamily="34" charset="0"/>
              <a:cs typeface="Arial" panose="020B0604020202020204" pitchFamily="34" charset="0"/>
            </a:endParaRPr>
          </a:p>
        </p:txBody>
      </p:sp>
      <p:sp>
        <p:nvSpPr>
          <p:cNvPr id="16387" name="Rectangle 3"/>
          <p:cNvSpPr>
            <a:spLocks noGrp="1" noChangeArrowheads="1"/>
          </p:cNvSpPr>
          <p:nvPr>
            <p:ph type="body" idx="1"/>
          </p:nvPr>
        </p:nvSpPr>
        <p:spPr>
          <a:xfrm>
            <a:off x="556590" y="1735138"/>
            <a:ext cx="11025808" cy="2940050"/>
          </a:xfrm>
        </p:spPr>
        <p:txBody>
          <a:bodyPr/>
          <a:lstStyle/>
          <a:p>
            <a:r>
              <a:rPr lang="de-DE" sz="2400" kern="1200" dirty="0" err="1">
                <a:solidFill>
                  <a:schemeClr val="accent2"/>
                </a:solidFill>
                <a:latin typeface="+mj-lt"/>
                <a:ea typeface="+mj-ea"/>
                <a:cs typeface="+mj-cs"/>
              </a:rPr>
              <a:t>We</a:t>
            </a:r>
            <a:r>
              <a:rPr lang="de-DE" sz="2400" kern="1200" dirty="0">
                <a:solidFill>
                  <a:schemeClr val="accent2"/>
                </a:solidFill>
                <a:latin typeface="+mj-lt"/>
                <a:ea typeface="+mj-ea"/>
                <a:cs typeface="+mj-cs"/>
              </a:rPr>
              <a:t> </a:t>
            </a:r>
            <a:r>
              <a:rPr lang="de-DE" sz="2400" kern="1200" dirty="0" err="1">
                <a:solidFill>
                  <a:schemeClr val="accent2"/>
                </a:solidFill>
                <a:latin typeface="+mj-lt"/>
                <a:ea typeface="+mj-ea"/>
                <a:cs typeface="+mj-cs"/>
              </a:rPr>
              <a:t>agree</a:t>
            </a:r>
            <a:r>
              <a:rPr lang="de-DE" sz="2400" kern="1200" dirty="0">
                <a:solidFill>
                  <a:schemeClr val="accent2"/>
                </a:solidFill>
                <a:latin typeface="+mj-lt"/>
                <a:ea typeface="+mj-ea"/>
                <a:cs typeface="+mj-cs"/>
              </a:rPr>
              <a:t> </a:t>
            </a:r>
            <a:r>
              <a:rPr lang="de-DE" sz="2400" kern="1200" dirty="0" err="1">
                <a:solidFill>
                  <a:schemeClr val="accent2"/>
                </a:solidFill>
                <a:latin typeface="+mj-lt"/>
                <a:ea typeface="+mj-ea"/>
                <a:cs typeface="+mj-cs"/>
              </a:rPr>
              <a:t>that</a:t>
            </a:r>
            <a:r>
              <a:rPr lang="de-DE" sz="2400" kern="1200" dirty="0">
                <a:solidFill>
                  <a:schemeClr val="accent2"/>
                </a:solidFill>
                <a:latin typeface="+mj-lt"/>
                <a:ea typeface="+mj-ea"/>
                <a:cs typeface="+mj-cs"/>
              </a:rPr>
              <a:t> the </a:t>
            </a:r>
            <a:r>
              <a:rPr lang="de-DE" sz="2400" kern="1200" dirty="0" err="1">
                <a:solidFill>
                  <a:schemeClr val="accent2"/>
                </a:solidFill>
                <a:latin typeface="+mj-lt"/>
                <a:ea typeface="+mj-ea"/>
                <a:cs typeface="+mj-cs"/>
              </a:rPr>
              <a:t>focus</a:t>
            </a:r>
            <a:r>
              <a:rPr lang="de-DE" sz="2400" kern="1200" dirty="0">
                <a:solidFill>
                  <a:schemeClr val="accent2"/>
                </a:solidFill>
                <a:latin typeface="+mj-lt"/>
                <a:ea typeface="+mj-ea"/>
                <a:cs typeface="+mj-cs"/>
              </a:rPr>
              <a:t> </a:t>
            </a:r>
            <a:r>
              <a:rPr lang="de-DE" sz="2400" kern="1200" dirty="0" err="1">
                <a:solidFill>
                  <a:schemeClr val="accent2"/>
                </a:solidFill>
                <a:latin typeface="+mj-lt"/>
                <a:ea typeface="+mj-ea"/>
                <a:cs typeface="+mj-cs"/>
              </a:rPr>
              <a:t>should</a:t>
            </a:r>
            <a:r>
              <a:rPr lang="de-DE" sz="2400" kern="1200" dirty="0">
                <a:solidFill>
                  <a:schemeClr val="accent2"/>
                </a:solidFill>
                <a:latin typeface="+mj-lt"/>
                <a:ea typeface="+mj-ea"/>
                <a:cs typeface="+mj-cs"/>
              </a:rPr>
              <a:t> </a:t>
            </a:r>
            <a:r>
              <a:rPr lang="de-DE" sz="2400" kern="1200" dirty="0" err="1">
                <a:solidFill>
                  <a:schemeClr val="accent2"/>
                </a:solidFill>
                <a:latin typeface="+mj-lt"/>
                <a:ea typeface="+mj-ea"/>
                <a:cs typeface="+mj-cs"/>
              </a:rPr>
              <a:t>be</a:t>
            </a:r>
            <a:r>
              <a:rPr lang="de-DE" sz="2400" kern="1200" dirty="0">
                <a:solidFill>
                  <a:schemeClr val="accent2"/>
                </a:solidFill>
                <a:latin typeface="+mj-lt"/>
                <a:ea typeface="+mj-ea"/>
                <a:cs typeface="+mj-cs"/>
              </a:rPr>
              <a:t> on </a:t>
            </a:r>
            <a:r>
              <a:rPr lang="de-DE" sz="2400" kern="1200" dirty="0" err="1">
                <a:solidFill>
                  <a:schemeClr val="accent2"/>
                </a:solidFill>
                <a:latin typeface="+mj-lt"/>
                <a:ea typeface="+mj-ea"/>
                <a:cs typeface="+mj-cs"/>
              </a:rPr>
              <a:t>implementing</a:t>
            </a:r>
            <a:r>
              <a:rPr lang="de-DE" sz="2400" kern="1200" dirty="0">
                <a:solidFill>
                  <a:schemeClr val="accent2"/>
                </a:solidFill>
                <a:latin typeface="+mj-lt"/>
                <a:ea typeface="+mj-ea"/>
                <a:cs typeface="+mj-cs"/>
              </a:rPr>
              <a:t> the </a:t>
            </a:r>
            <a:r>
              <a:rPr lang="de-DE" sz="2400" kern="1200" dirty="0" err="1">
                <a:solidFill>
                  <a:schemeClr val="accent2"/>
                </a:solidFill>
                <a:latin typeface="+mj-lt"/>
                <a:ea typeface="+mj-ea"/>
                <a:cs typeface="+mj-cs"/>
              </a:rPr>
              <a:t>provisions</a:t>
            </a:r>
            <a:r>
              <a:rPr lang="de-DE" sz="2400" kern="1200" dirty="0">
                <a:solidFill>
                  <a:schemeClr val="accent2"/>
                </a:solidFill>
                <a:latin typeface="+mj-lt"/>
                <a:ea typeface="+mj-ea"/>
                <a:cs typeface="+mj-cs"/>
              </a:rPr>
              <a:t> of the CWC, </a:t>
            </a:r>
            <a:r>
              <a:rPr lang="de-DE" sz="2400" kern="1200" dirty="0" err="1">
                <a:solidFill>
                  <a:schemeClr val="accent2"/>
                </a:solidFill>
                <a:latin typeface="+mj-lt"/>
                <a:ea typeface="+mj-ea"/>
                <a:cs typeface="+mj-cs"/>
              </a:rPr>
              <a:t>rather</a:t>
            </a:r>
            <a:r>
              <a:rPr lang="de-DE" sz="2400" kern="1200" dirty="0">
                <a:solidFill>
                  <a:schemeClr val="accent2"/>
                </a:solidFill>
                <a:latin typeface="+mj-lt"/>
                <a:ea typeface="+mj-ea"/>
                <a:cs typeface="+mj-cs"/>
              </a:rPr>
              <a:t> </a:t>
            </a:r>
            <a:r>
              <a:rPr lang="de-DE" sz="2400" kern="1200" dirty="0" err="1">
                <a:solidFill>
                  <a:schemeClr val="accent2"/>
                </a:solidFill>
                <a:latin typeface="+mj-lt"/>
                <a:ea typeface="+mj-ea"/>
                <a:cs typeface="+mj-cs"/>
              </a:rPr>
              <a:t>than</a:t>
            </a:r>
            <a:r>
              <a:rPr lang="de-DE" sz="2400" kern="1200" dirty="0">
                <a:solidFill>
                  <a:schemeClr val="accent2"/>
                </a:solidFill>
                <a:latin typeface="+mj-lt"/>
                <a:ea typeface="+mj-ea"/>
                <a:cs typeface="+mj-cs"/>
              </a:rPr>
              <a:t> </a:t>
            </a:r>
            <a:r>
              <a:rPr lang="de-DE" sz="2400" kern="1200" dirty="0" err="1">
                <a:solidFill>
                  <a:schemeClr val="accent2"/>
                </a:solidFill>
                <a:latin typeface="+mj-lt"/>
                <a:ea typeface="+mj-ea"/>
                <a:cs typeface="+mj-cs"/>
              </a:rPr>
              <a:t>attempting</a:t>
            </a:r>
            <a:r>
              <a:rPr lang="de-DE" sz="2400" kern="1200" dirty="0">
                <a:solidFill>
                  <a:schemeClr val="accent2"/>
                </a:solidFill>
                <a:latin typeface="+mj-lt"/>
                <a:ea typeface="+mj-ea"/>
                <a:cs typeface="+mj-cs"/>
              </a:rPr>
              <a:t> </a:t>
            </a:r>
            <a:r>
              <a:rPr lang="de-DE" sz="2400" kern="1200" dirty="0" err="1">
                <a:solidFill>
                  <a:schemeClr val="accent2"/>
                </a:solidFill>
                <a:latin typeface="+mj-lt"/>
                <a:ea typeface="+mj-ea"/>
                <a:cs typeface="+mj-cs"/>
              </a:rPr>
              <a:t>to</a:t>
            </a:r>
            <a:r>
              <a:rPr lang="de-DE" sz="2400" kern="1200" dirty="0">
                <a:solidFill>
                  <a:schemeClr val="accent2"/>
                </a:solidFill>
                <a:latin typeface="+mj-lt"/>
                <a:ea typeface="+mj-ea"/>
                <a:cs typeface="+mj-cs"/>
              </a:rPr>
              <a:t> </a:t>
            </a:r>
            <a:r>
              <a:rPr lang="de-DE" sz="2400" kern="1200" dirty="0" err="1">
                <a:solidFill>
                  <a:schemeClr val="accent2"/>
                </a:solidFill>
                <a:latin typeface="+mj-lt"/>
                <a:ea typeface="+mj-ea"/>
                <a:cs typeface="+mj-cs"/>
              </a:rPr>
              <a:t>revise</a:t>
            </a:r>
            <a:r>
              <a:rPr lang="de-DE" sz="2400" kern="1200" dirty="0">
                <a:solidFill>
                  <a:schemeClr val="accent2"/>
                </a:solidFill>
                <a:latin typeface="+mj-lt"/>
                <a:ea typeface="+mj-ea"/>
                <a:cs typeface="+mj-cs"/>
              </a:rPr>
              <a:t> the </a:t>
            </a:r>
            <a:r>
              <a:rPr lang="de-DE" sz="2400" kern="1200" dirty="0" err="1">
                <a:solidFill>
                  <a:schemeClr val="accent2"/>
                </a:solidFill>
                <a:latin typeface="+mj-lt"/>
                <a:ea typeface="+mj-ea"/>
                <a:cs typeface="+mj-cs"/>
              </a:rPr>
              <a:t>treaty</a:t>
            </a:r>
            <a:r>
              <a:rPr lang="de-DE" sz="2400" kern="1200" dirty="0" smtClean="0">
                <a:solidFill>
                  <a:schemeClr val="accent2"/>
                </a:solidFill>
                <a:latin typeface="+mj-lt"/>
                <a:ea typeface="+mj-ea"/>
                <a:cs typeface="+mj-cs"/>
              </a:rPr>
              <a:t>.</a:t>
            </a:r>
          </a:p>
          <a:p>
            <a:r>
              <a:rPr lang="de-DE" sz="2400" kern="1200" dirty="0">
                <a:solidFill>
                  <a:schemeClr val="accent2"/>
                </a:solidFill>
              </a:rPr>
              <a:t>The </a:t>
            </a:r>
            <a:r>
              <a:rPr lang="de-DE" sz="2400" kern="1200" dirty="0" err="1">
                <a:solidFill>
                  <a:schemeClr val="accent2"/>
                </a:solidFill>
              </a:rPr>
              <a:t>continuing</a:t>
            </a:r>
            <a:r>
              <a:rPr lang="de-DE" sz="2400" kern="1200" dirty="0">
                <a:solidFill>
                  <a:schemeClr val="accent2"/>
                </a:solidFill>
              </a:rPr>
              <a:t> </a:t>
            </a:r>
            <a:r>
              <a:rPr lang="de-DE" sz="2400" kern="1200" dirty="0" err="1">
                <a:solidFill>
                  <a:schemeClr val="accent2"/>
                </a:solidFill>
              </a:rPr>
              <a:t>avoidance</a:t>
            </a:r>
            <a:r>
              <a:rPr lang="de-DE" sz="2400" kern="1200" dirty="0">
                <a:solidFill>
                  <a:schemeClr val="accent2"/>
                </a:solidFill>
              </a:rPr>
              <a:t> of </a:t>
            </a:r>
            <a:r>
              <a:rPr lang="de-DE" sz="2400" kern="1200" dirty="0" err="1">
                <a:solidFill>
                  <a:schemeClr val="accent2"/>
                </a:solidFill>
              </a:rPr>
              <a:t>challenge</a:t>
            </a:r>
            <a:r>
              <a:rPr lang="de-DE" sz="2400" kern="1200" dirty="0">
                <a:solidFill>
                  <a:schemeClr val="accent2"/>
                </a:solidFill>
              </a:rPr>
              <a:t> </a:t>
            </a:r>
            <a:r>
              <a:rPr lang="de-DE" sz="2400" kern="1200" dirty="0" err="1">
                <a:solidFill>
                  <a:schemeClr val="accent2"/>
                </a:solidFill>
              </a:rPr>
              <a:t>inspections</a:t>
            </a:r>
            <a:r>
              <a:rPr lang="de-DE" sz="2400" kern="1200" dirty="0">
                <a:solidFill>
                  <a:schemeClr val="accent2"/>
                </a:solidFill>
              </a:rPr>
              <a:t>, </a:t>
            </a:r>
            <a:r>
              <a:rPr lang="de-DE" sz="2400" kern="1200" dirty="0" err="1">
                <a:solidFill>
                  <a:schemeClr val="accent2"/>
                </a:solidFill>
              </a:rPr>
              <a:t>which</a:t>
            </a:r>
            <a:r>
              <a:rPr lang="de-DE" sz="2400" kern="1200" dirty="0">
                <a:solidFill>
                  <a:schemeClr val="accent2"/>
                </a:solidFill>
              </a:rPr>
              <a:t> </a:t>
            </a:r>
            <a:r>
              <a:rPr lang="de-DE" sz="2400" kern="1200" dirty="0" err="1">
                <a:solidFill>
                  <a:schemeClr val="accent2"/>
                </a:solidFill>
              </a:rPr>
              <a:t>are</a:t>
            </a:r>
            <a:r>
              <a:rPr lang="de-DE" sz="2400" kern="1200" dirty="0">
                <a:solidFill>
                  <a:schemeClr val="accent2"/>
                </a:solidFill>
              </a:rPr>
              <a:t> a </a:t>
            </a:r>
            <a:r>
              <a:rPr lang="de-DE" sz="2400" kern="1200" dirty="0" err="1">
                <a:solidFill>
                  <a:schemeClr val="accent2"/>
                </a:solidFill>
              </a:rPr>
              <a:t>true</a:t>
            </a:r>
            <a:r>
              <a:rPr lang="de-DE" sz="2400" kern="1200" dirty="0">
                <a:solidFill>
                  <a:schemeClr val="accent2"/>
                </a:solidFill>
              </a:rPr>
              <a:t> </a:t>
            </a:r>
            <a:r>
              <a:rPr lang="de-DE" sz="2400" kern="1200" dirty="0" err="1">
                <a:solidFill>
                  <a:schemeClr val="accent2"/>
                </a:solidFill>
              </a:rPr>
              <a:t>deterrence</a:t>
            </a:r>
            <a:r>
              <a:rPr lang="de-DE" sz="2400" kern="1200" dirty="0">
                <a:solidFill>
                  <a:schemeClr val="accent2"/>
                </a:solidFill>
              </a:rPr>
              <a:t> </a:t>
            </a:r>
            <a:r>
              <a:rPr lang="de-DE" sz="2400" kern="1200" dirty="0" err="1">
                <a:solidFill>
                  <a:schemeClr val="accent2"/>
                </a:solidFill>
              </a:rPr>
              <a:t>to</a:t>
            </a:r>
            <a:r>
              <a:rPr lang="de-DE" sz="2400" kern="1200" dirty="0">
                <a:solidFill>
                  <a:schemeClr val="accent2"/>
                </a:solidFill>
              </a:rPr>
              <a:t> </a:t>
            </a:r>
            <a:r>
              <a:rPr lang="de-DE" sz="2400" kern="1200" dirty="0" err="1">
                <a:solidFill>
                  <a:schemeClr val="accent2"/>
                </a:solidFill>
              </a:rPr>
              <a:t>violations</a:t>
            </a:r>
            <a:r>
              <a:rPr lang="de-DE" sz="2400" kern="1200" dirty="0">
                <a:solidFill>
                  <a:schemeClr val="accent2"/>
                </a:solidFill>
              </a:rPr>
              <a:t> of the CWC, </a:t>
            </a:r>
            <a:r>
              <a:rPr lang="de-DE" sz="2400" kern="1200" dirty="0" err="1">
                <a:solidFill>
                  <a:schemeClr val="accent2"/>
                </a:solidFill>
              </a:rPr>
              <a:t>undermines</a:t>
            </a:r>
            <a:r>
              <a:rPr lang="de-DE" sz="2400" kern="1200" dirty="0">
                <a:solidFill>
                  <a:schemeClr val="accent2"/>
                </a:solidFill>
              </a:rPr>
              <a:t> </a:t>
            </a:r>
            <a:r>
              <a:rPr lang="de-DE" sz="2400" kern="1200" dirty="0" err="1">
                <a:solidFill>
                  <a:schemeClr val="accent2"/>
                </a:solidFill>
              </a:rPr>
              <a:t>confidence</a:t>
            </a:r>
            <a:r>
              <a:rPr lang="de-DE" sz="2400" kern="1200" dirty="0">
                <a:solidFill>
                  <a:schemeClr val="accent2"/>
                </a:solidFill>
              </a:rPr>
              <a:t>. </a:t>
            </a:r>
            <a:r>
              <a:rPr lang="de-DE" sz="2400" kern="1200" dirty="0" err="1">
                <a:solidFill>
                  <a:schemeClr val="accent2"/>
                </a:solidFill>
              </a:rPr>
              <a:t>There</a:t>
            </a:r>
            <a:r>
              <a:rPr lang="de-DE" sz="2400" kern="1200" dirty="0">
                <a:solidFill>
                  <a:schemeClr val="accent2"/>
                </a:solidFill>
              </a:rPr>
              <a:t> </a:t>
            </a:r>
            <a:r>
              <a:rPr lang="de-DE" sz="2400" kern="1200" dirty="0" err="1">
                <a:solidFill>
                  <a:schemeClr val="accent2"/>
                </a:solidFill>
              </a:rPr>
              <a:t>are</a:t>
            </a:r>
            <a:r>
              <a:rPr lang="de-DE" sz="2400" kern="1200" dirty="0">
                <a:solidFill>
                  <a:schemeClr val="accent2"/>
                </a:solidFill>
              </a:rPr>
              <a:t> </a:t>
            </a:r>
            <a:r>
              <a:rPr lang="de-DE" sz="2400" kern="1200" dirty="0" err="1">
                <a:solidFill>
                  <a:schemeClr val="accent2"/>
                </a:solidFill>
              </a:rPr>
              <a:t>numerous</a:t>
            </a:r>
            <a:r>
              <a:rPr lang="de-DE" sz="2400" kern="1200" dirty="0">
                <a:solidFill>
                  <a:schemeClr val="accent2"/>
                </a:solidFill>
              </a:rPr>
              <a:t> </a:t>
            </a:r>
            <a:r>
              <a:rPr lang="de-DE" sz="2400" kern="1200" dirty="0" err="1">
                <a:solidFill>
                  <a:schemeClr val="accent2"/>
                </a:solidFill>
              </a:rPr>
              <a:t>recent</a:t>
            </a:r>
            <a:r>
              <a:rPr lang="de-DE" sz="2400" kern="1200" dirty="0">
                <a:solidFill>
                  <a:schemeClr val="accent2"/>
                </a:solidFill>
              </a:rPr>
              <a:t> </a:t>
            </a:r>
            <a:r>
              <a:rPr lang="de-DE" sz="2400" kern="1200" dirty="0" err="1">
                <a:solidFill>
                  <a:schemeClr val="accent2"/>
                </a:solidFill>
              </a:rPr>
              <a:t>events</a:t>
            </a:r>
            <a:r>
              <a:rPr lang="de-DE" sz="2400" kern="1200" dirty="0">
                <a:solidFill>
                  <a:schemeClr val="accent2"/>
                </a:solidFill>
              </a:rPr>
              <a:t>, </a:t>
            </a:r>
            <a:r>
              <a:rPr lang="de-DE" sz="2400" kern="1200" dirty="0" err="1">
                <a:solidFill>
                  <a:schemeClr val="accent2"/>
                </a:solidFill>
              </a:rPr>
              <a:t>where</a:t>
            </a:r>
            <a:r>
              <a:rPr lang="de-DE" sz="2400" kern="1200" dirty="0">
                <a:solidFill>
                  <a:schemeClr val="accent2"/>
                </a:solidFill>
              </a:rPr>
              <a:t> </a:t>
            </a:r>
            <a:r>
              <a:rPr lang="de-DE" sz="2400" kern="1200" dirty="0" err="1">
                <a:solidFill>
                  <a:schemeClr val="accent2"/>
                </a:solidFill>
              </a:rPr>
              <a:t>it</a:t>
            </a:r>
            <a:r>
              <a:rPr lang="de-DE" sz="2400" kern="1200" dirty="0">
                <a:solidFill>
                  <a:schemeClr val="accent2"/>
                </a:solidFill>
              </a:rPr>
              <a:t> </a:t>
            </a:r>
            <a:r>
              <a:rPr lang="de-DE" sz="2400" kern="1200" dirty="0" err="1">
                <a:solidFill>
                  <a:schemeClr val="accent2"/>
                </a:solidFill>
              </a:rPr>
              <a:t>should</a:t>
            </a:r>
            <a:r>
              <a:rPr lang="de-DE" sz="2400" kern="1200" dirty="0">
                <a:solidFill>
                  <a:schemeClr val="accent2"/>
                </a:solidFill>
              </a:rPr>
              <a:t> </a:t>
            </a:r>
            <a:r>
              <a:rPr lang="de-DE" sz="2400" kern="1200" dirty="0" err="1">
                <a:solidFill>
                  <a:schemeClr val="accent2"/>
                </a:solidFill>
              </a:rPr>
              <a:t>have</a:t>
            </a:r>
            <a:r>
              <a:rPr lang="de-DE" sz="2400" kern="1200" dirty="0">
                <a:solidFill>
                  <a:schemeClr val="accent2"/>
                </a:solidFill>
              </a:rPr>
              <a:t> </a:t>
            </a:r>
            <a:r>
              <a:rPr lang="de-DE" sz="2400" kern="1200" dirty="0" err="1">
                <a:solidFill>
                  <a:schemeClr val="accent2"/>
                </a:solidFill>
              </a:rPr>
              <a:t>been</a:t>
            </a:r>
            <a:r>
              <a:rPr lang="de-DE" sz="2400" kern="1200" dirty="0">
                <a:solidFill>
                  <a:schemeClr val="accent2"/>
                </a:solidFill>
              </a:rPr>
              <a:t> </a:t>
            </a:r>
            <a:r>
              <a:rPr lang="de-DE" sz="2400" kern="1200" dirty="0" err="1">
                <a:solidFill>
                  <a:schemeClr val="accent2"/>
                </a:solidFill>
              </a:rPr>
              <a:t>applied</a:t>
            </a:r>
            <a:r>
              <a:rPr lang="de-DE" sz="2400" kern="1200" dirty="0">
                <a:solidFill>
                  <a:schemeClr val="accent2"/>
                </a:solidFill>
              </a:rPr>
              <a:t>.</a:t>
            </a:r>
          </a:p>
          <a:p>
            <a:r>
              <a:rPr lang="en-US" sz="2400" dirty="0" smtClean="0">
                <a:solidFill>
                  <a:schemeClr val="accent2"/>
                </a:solidFill>
              </a:rPr>
              <a:t>The </a:t>
            </a:r>
            <a:r>
              <a:rPr lang="en-US" sz="2400" dirty="0">
                <a:solidFill>
                  <a:schemeClr val="accent2"/>
                </a:solidFill>
              </a:rPr>
              <a:t>recent discussions centering on expanding verification activities at OCPFs </a:t>
            </a:r>
            <a:r>
              <a:rPr lang="en-US" sz="2400" dirty="0" smtClean="0">
                <a:solidFill>
                  <a:schemeClr val="accent2"/>
                </a:solidFill>
              </a:rPr>
              <a:t>(mixtures and </a:t>
            </a:r>
            <a:r>
              <a:rPr lang="en-US" sz="2400" dirty="0" err="1" smtClean="0">
                <a:solidFill>
                  <a:schemeClr val="accent2"/>
                </a:solidFill>
              </a:rPr>
              <a:t>biobased</a:t>
            </a:r>
            <a:r>
              <a:rPr lang="en-US" sz="2400" dirty="0" smtClean="0">
                <a:solidFill>
                  <a:schemeClr val="accent2"/>
                </a:solidFill>
              </a:rPr>
              <a:t> processes) are </a:t>
            </a:r>
            <a:r>
              <a:rPr lang="en-US" sz="2400" dirty="0">
                <a:solidFill>
                  <a:schemeClr val="accent2"/>
                </a:solidFill>
              </a:rPr>
              <a:t>troubling.  The Organization and States Parties should consider measures that effectively ease the compliance burden for both industry and States Parties</a:t>
            </a:r>
            <a:r>
              <a:rPr lang="en-US" sz="2400" dirty="0" smtClean="0">
                <a:solidFill>
                  <a:schemeClr val="accent2"/>
                </a:solidFill>
              </a:rPr>
              <a:t>.</a:t>
            </a:r>
          </a:p>
          <a:p>
            <a:r>
              <a:rPr lang="fr-BE" altLang="de-DE" sz="2400" kern="1200" dirty="0" err="1" smtClean="0">
                <a:solidFill>
                  <a:schemeClr val="accent2"/>
                </a:solidFill>
                <a:latin typeface="+mj-lt"/>
                <a:ea typeface="+mj-ea"/>
                <a:cs typeface="+mj-cs"/>
              </a:rPr>
              <a:t>Confidentiality</a:t>
            </a:r>
            <a:r>
              <a:rPr lang="fr-BE" altLang="de-DE" sz="2400" kern="1200" dirty="0" smtClean="0">
                <a:solidFill>
                  <a:schemeClr val="accent2"/>
                </a:solidFill>
                <a:latin typeface="+mj-lt"/>
                <a:ea typeface="+mj-ea"/>
                <a:cs typeface="+mj-cs"/>
              </a:rPr>
              <a:t> to </a:t>
            </a:r>
            <a:r>
              <a:rPr lang="fr-BE" altLang="de-DE" sz="2400" kern="1200" dirty="0" err="1" smtClean="0">
                <a:solidFill>
                  <a:schemeClr val="accent2"/>
                </a:solidFill>
                <a:latin typeface="+mj-lt"/>
                <a:ea typeface="+mj-ea"/>
                <a:cs typeface="+mj-cs"/>
              </a:rPr>
              <a:t>be</a:t>
            </a:r>
            <a:r>
              <a:rPr lang="fr-BE" altLang="de-DE" sz="2400" kern="1200" dirty="0" smtClean="0">
                <a:solidFill>
                  <a:schemeClr val="accent2"/>
                </a:solidFill>
                <a:latin typeface="+mj-lt"/>
                <a:ea typeface="+mj-ea"/>
                <a:cs typeface="+mj-cs"/>
              </a:rPr>
              <a:t> </a:t>
            </a:r>
            <a:r>
              <a:rPr lang="fr-BE" altLang="de-DE" sz="2400" kern="1200" dirty="0" err="1" smtClean="0">
                <a:solidFill>
                  <a:schemeClr val="accent2"/>
                </a:solidFill>
                <a:latin typeface="+mj-lt"/>
                <a:ea typeface="+mj-ea"/>
                <a:cs typeface="+mj-cs"/>
              </a:rPr>
              <a:t>maintained</a:t>
            </a:r>
            <a:r>
              <a:rPr lang="fr-BE" altLang="de-DE" sz="2400" kern="1200" dirty="0" smtClean="0">
                <a:solidFill>
                  <a:schemeClr val="accent2"/>
                </a:solidFill>
                <a:latin typeface="+mj-lt"/>
                <a:ea typeface="+mj-ea"/>
                <a:cs typeface="+mj-cs"/>
              </a:rPr>
              <a:t> as </a:t>
            </a:r>
            <a:r>
              <a:rPr lang="fr-BE" altLang="de-DE" sz="2400" kern="1200" dirty="0" err="1" smtClean="0">
                <a:solidFill>
                  <a:schemeClr val="accent2"/>
                </a:solidFill>
                <a:latin typeface="+mj-lt"/>
                <a:ea typeface="+mj-ea"/>
                <a:cs typeface="+mj-cs"/>
              </a:rPr>
              <a:t>priority</a:t>
            </a:r>
            <a:r>
              <a:rPr lang="fr-BE" altLang="de-DE" sz="2400" kern="1200" dirty="0" smtClean="0">
                <a:solidFill>
                  <a:schemeClr val="accent2"/>
                </a:solidFill>
                <a:latin typeface="+mj-lt"/>
                <a:ea typeface="+mj-ea"/>
                <a:cs typeface="+mj-cs"/>
              </a:rPr>
              <a:t> issue</a:t>
            </a:r>
          </a:p>
          <a:p>
            <a:r>
              <a:rPr lang="de-DE" sz="2400" kern="1200" dirty="0" err="1">
                <a:solidFill>
                  <a:schemeClr val="accent2"/>
                </a:solidFill>
              </a:rPr>
              <a:t>Some</a:t>
            </a:r>
            <a:r>
              <a:rPr lang="de-DE" sz="2400" kern="1200" dirty="0">
                <a:solidFill>
                  <a:schemeClr val="accent2"/>
                </a:solidFill>
              </a:rPr>
              <a:t> </a:t>
            </a:r>
            <a:r>
              <a:rPr lang="de-DE" sz="2400" kern="1200" dirty="0" err="1">
                <a:solidFill>
                  <a:schemeClr val="accent2"/>
                </a:solidFill>
              </a:rPr>
              <a:t>companies</a:t>
            </a:r>
            <a:r>
              <a:rPr lang="de-DE" sz="2400" kern="1200" dirty="0">
                <a:solidFill>
                  <a:schemeClr val="accent2"/>
                </a:solidFill>
              </a:rPr>
              <a:t> </a:t>
            </a:r>
            <a:r>
              <a:rPr lang="de-DE" sz="2400" kern="1200" dirty="0" err="1">
                <a:solidFill>
                  <a:schemeClr val="accent2"/>
                </a:solidFill>
              </a:rPr>
              <a:t>report</a:t>
            </a:r>
            <a:r>
              <a:rPr lang="de-DE" sz="2400" kern="1200" dirty="0">
                <a:solidFill>
                  <a:schemeClr val="accent2"/>
                </a:solidFill>
              </a:rPr>
              <a:t> </a:t>
            </a:r>
            <a:r>
              <a:rPr lang="de-DE" sz="2400" kern="1200" dirty="0" err="1">
                <a:solidFill>
                  <a:schemeClr val="accent2"/>
                </a:solidFill>
              </a:rPr>
              <a:t>that</a:t>
            </a:r>
            <a:r>
              <a:rPr lang="de-DE" sz="2400" kern="1200" dirty="0">
                <a:solidFill>
                  <a:schemeClr val="accent2"/>
                </a:solidFill>
              </a:rPr>
              <a:t> S&amp;A and </a:t>
            </a:r>
            <a:r>
              <a:rPr lang="de-DE" sz="2400" kern="1200" dirty="0" err="1">
                <a:solidFill>
                  <a:schemeClr val="accent2"/>
                </a:solidFill>
              </a:rPr>
              <a:t>more</a:t>
            </a:r>
            <a:r>
              <a:rPr lang="de-DE" sz="2400" kern="1200" dirty="0">
                <a:solidFill>
                  <a:schemeClr val="accent2"/>
                </a:solidFill>
              </a:rPr>
              <a:t> </a:t>
            </a:r>
            <a:r>
              <a:rPr lang="de-DE" sz="2400" kern="1200" dirty="0" err="1">
                <a:solidFill>
                  <a:schemeClr val="accent2"/>
                </a:solidFill>
              </a:rPr>
              <a:t>detailed</a:t>
            </a:r>
            <a:r>
              <a:rPr lang="de-DE" sz="2400" kern="1200" dirty="0">
                <a:solidFill>
                  <a:schemeClr val="accent2"/>
                </a:solidFill>
              </a:rPr>
              <a:t> </a:t>
            </a:r>
            <a:r>
              <a:rPr lang="de-DE" sz="2400" kern="1200" dirty="0" err="1">
                <a:solidFill>
                  <a:schemeClr val="accent2"/>
                </a:solidFill>
              </a:rPr>
              <a:t>documentation</a:t>
            </a:r>
            <a:r>
              <a:rPr lang="de-DE" sz="2400" kern="1200" dirty="0">
                <a:solidFill>
                  <a:schemeClr val="accent2"/>
                </a:solidFill>
              </a:rPr>
              <a:t> </a:t>
            </a:r>
            <a:r>
              <a:rPr lang="de-DE" sz="2400" kern="1200" dirty="0" err="1">
                <a:solidFill>
                  <a:schemeClr val="accent2"/>
                </a:solidFill>
              </a:rPr>
              <a:t>review</a:t>
            </a:r>
            <a:r>
              <a:rPr lang="de-DE" sz="2400" kern="1200" dirty="0">
                <a:solidFill>
                  <a:schemeClr val="accent2"/>
                </a:solidFill>
              </a:rPr>
              <a:t> </a:t>
            </a:r>
            <a:r>
              <a:rPr lang="de-DE" sz="2400" kern="1200" dirty="0" err="1">
                <a:solidFill>
                  <a:schemeClr val="accent2"/>
                </a:solidFill>
              </a:rPr>
              <a:t>put</a:t>
            </a:r>
            <a:r>
              <a:rPr lang="de-DE" sz="2400" kern="1200" dirty="0">
                <a:solidFill>
                  <a:schemeClr val="accent2"/>
                </a:solidFill>
              </a:rPr>
              <a:t> a </a:t>
            </a:r>
            <a:r>
              <a:rPr lang="de-DE" sz="2400" kern="1200" dirty="0" err="1">
                <a:solidFill>
                  <a:schemeClr val="accent2"/>
                </a:solidFill>
              </a:rPr>
              <a:t>strain</a:t>
            </a:r>
            <a:r>
              <a:rPr lang="de-DE" sz="2400" kern="1200" dirty="0">
                <a:solidFill>
                  <a:schemeClr val="accent2"/>
                </a:solidFill>
              </a:rPr>
              <a:t> on </a:t>
            </a:r>
            <a:r>
              <a:rPr lang="de-DE" sz="2400" kern="1200" dirty="0" err="1">
                <a:solidFill>
                  <a:schemeClr val="accent2"/>
                </a:solidFill>
              </a:rPr>
              <a:t>inspected</a:t>
            </a:r>
            <a:r>
              <a:rPr lang="de-DE" sz="2400" kern="1200" dirty="0">
                <a:solidFill>
                  <a:schemeClr val="accent2"/>
                </a:solidFill>
              </a:rPr>
              <a:t> </a:t>
            </a:r>
            <a:r>
              <a:rPr lang="de-DE" sz="2400" kern="1200" dirty="0" err="1">
                <a:solidFill>
                  <a:schemeClr val="accent2"/>
                </a:solidFill>
              </a:rPr>
              <a:t>companies</a:t>
            </a:r>
            <a:r>
              <a:rPr lang="de-DE" sz="2400" kern="1200" dirty="0">
                <a:solidFill>
                  <a:schemeClr val="accent2"/>
                </a:solidFill>
              </a:rPr>
              <a:t> and </a:t>
            </a:r>
            <a:r>
              <a:rPr lang="de-DE" sz="2400" kern="1200" dirty="0" err="1">
                <a:solidFill>
                  <a:schemeClr val="accent2"/>
                </a:solidFill>
              </a:rPr>
              <a:t>lead</a:t>
            </a:r>
            <a:r>
              <a:rPr lang="de-DE" sz="2400" kern="1200" dirty="0">
                <a:solidFill>
                  <a:schemeClr val="accent2"/>
                </a:solidFill>
              </a:rPr>
              <a:t> </a:t>
            </a:r>
            <a:r>
              <a:rPr lang="de-DE" sz="2400" kern="1200" dirty="0" err="1">
                <a:solidFill>
                  <a:schemeClr val="accent2"/>
                </a:solidFill>
              </a:rPr>
              <a:t>to</a:t>
            </a:r>
            <a:r>
              <a:rPr lang="de-DE" sz="2400" kern="1200" dirty="0">
                <a:solidFill>
                  <a:schemeClr val="accent2"/>
                </a:solidFill>
              </a:rPr>
              <a:t> potential </a:t>
            </a:r>
            <a:r>
              <a:rPr lang="de-DE" sz="2400" kern="1200" dirty="0" err="1">
                <a:solidFill>
                  <a:schemeClr val="accent2"/>
                </a:solidFill>
              </a:rPr>
              <a:t>conflicts</a:t>
            </a:r>
            <a:r>
              <a:rPr lang="de-DE" sz="2400" kern="1200" dirty="0">
                <a:solidFill>
                  <a:schemeClr val="accent2"/>
                </a:solidFill>
              </a:rPr>
              <a:t> </a:t>
            </a:r>
            <a:r>
              <a:rPr lang="de-DE" sz="2400" kern="1200" dirty="0" err="1">
                <a:solidFill>
                  <a:schemeClr val="accent2"/>
                </a:solidFill>
              </a:rPr>
              <a:t>with</a:t>
            </a:r>
            <a:r>
              <a:rPr lang="de-DE" sz="2400" kern="1200" dirty="0">
                <a:solidFill>
                  <a:schemeClr val="accent2"/>
                </a:solidFill>
              </a:rPr>
              <a:t> </a:t>
            </a:r>
            <a:r>
              <a:rPr lang="de-DE" sz="2400" kern="1200" dirty="0" err="1">
                <a:solidFill>
                  <a:schemeClr val="accent2"/>
                </a:solidFill>
              </a:rPr>
              <a:t>labor</a:t>
            </a:r>
            <a:r>
              <a:rPr lang="de-DE" sz="2400" kern="1200" dirty="0">
                <a:solidFill>
                  <a:schemeClr val="accent2"/>
                </a:solidFill>
              </a:rPr>
              <a:t> </a:t>
            </a:r>
            <a:r>
              <a:rPr lang="de-DE" sz="2400" kern="1200" dirty="0" err="1">
                <a:solidFill>
                  <a:schemeClr val="accent2"/>
                </a:solidFill>
              </a:rPr>
              <a:t>laws</a:t>
            </a:r>
            <a:r>
              <a:rPr lang="de-DE" sz="2400" kern="1200" dirty="0">
                <a:solidFill>
                  <a:schemeClr val="accent2"/>
                </a:solidFill>
              </a:rPr>
              <a:t>.</a:t>
            </a:r>
          </a:p>
          <a:p>
            <a:endParaRPr lang="fr-BE" altLang="de-DE" sz="2400" kern="1200" dirty="0" smtClean="0">
              <a:solidFill>
                <a:schemeClr val="accent2"/>
              </a:solidFill>
              <a:latin typeface="+mj-lt"/>
              <a:ea typeface="+mj-ea"/>
              <a:cs typeface="+mj-cs"/>
            </a:endParaRPr>
          </a:p>
          <a:p>
            <a:endParaRPr lang="de-DE" altLang="de-DE" sz="2400" kern="1200" dirty="0">
              <a:solidFill>
                <a:schemeClr val="accent2"/>
              </a:solidFill>
              <a:latin typeface="+mj-lt"/>
              <a:ea typeface="+mj-ea"/>
              <a:cs typeface="+mj-cs"/>
            </a:endParaRPr>
          </a:p>
        </p:txBody>
      </p:sp>
    </p:spTree>
    <p:extLst>
      <p:ext uri="{BB962C8B-B14F-4D97-AF65-F5344CB8AC3E}">
        <p14:creationId xmlns:p14="http://schemas.microsoft.com/office/powerpoint/2010/main" val="258812798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4313" y="1074195"/>
            <a:ext cx="11436625" cy="514350"/>
          </a:xfrm>
        </p:spPr>
        <p:txBody>
          <a:bodyPr/>
          <a:lstStyle/>
          <a:p>
            <a:pPr algn="ctr"/>
            <a:r>
              <a:rPr lang="de-DE" sz="2800" b="1" dirty="0" err="1" smtClean="0"/>
              <a:t>Verification</a:t>
            </a:r>
            <a:r>
              <a:rPr lang="de-DE" sz="2800" b="1" dirty="0" smtClean="0"/>
              <a:t> in the </a:t>
            </a:r>
            <a:r>
              <a:rPr lang="de-DE" sz="2800" b="1" dirty="0" err="1" smtClean="0"/>
              <a:t>chemical</a:t>
            </a:r>
            <a:r>
              <a:rPr lang="de-DE" sz="2800" b="1" dirty="0" smtClean="0"/>
              <a:t> </a:t>
            </a:r>
            <a:r>
              <a:rPr lang="de-DE" sz="2800" b="1" dirty="0" err="1" smtClean="0"/>
              <a:t>industry</a:t>
            </a:r>
            <a:endParaRPr lang="de-DE" altLang="de-DE" sz="2800" b="1" dirty="0">
              <a:cs typeface="Arial" panose="020B0604020202020204" pitchFamily="34" charset="0"/>
            </a:endParaRPr>
          </a:p>
        </p:txBody>
      </p:sp>
      <p:sp>
        <p:nvSpPr>
          <p:cNvPr id="2" name="Textfeld 1"/>
          <p:cNvSpPr txBox="1"/>
          <p:nvPr/>
        </p:nvSpPr>
        <p:spPr>
          <a:xfrm>
            <a:off x="530087" y="1734317"/>
            <a:ext cx="11039061" cy="4893647"/>
          </a:xfrm>
          <a:prstGeom prst="rect">
            <a:avLst/>
          </a:prstGeom>
          <a:noFill/>
        </p:spPr>
        <p:txBody>
          <a:bodyPr wrap="square" rtlCol="0">
            <a:spAutoFit/>
          </a:bodyPr>
          <a:lstStyle/>
          <a:p>
            <a:r>
              <a:rPr lang="de-DE" sz="2400" dirty="0">
                <a:solidFill>
                  <a:schemeClr val="accent2"/>
                </a:solidFill>
                <a:latin typeface="+mj-lt"/>
                <a:ea typeface="+mj-ea"/>
                <a:cs typeface="+mj-cs"/>
              </a:rPr>
              <a:t>ICCA </a:t>
            </a:r>
            <a:r>
              <a:rPr lang="de-DE" sz="2400" dirty="0" err="1">
                <a:solidFill>
                  <a:schemeClr val="accent2"/>
                </a:solidFill>
                <a:latin typeface="+mj-lt"/>
                <a:ea typeface="+mj-ea"/>
                <a:cs typeface="+mj-cs"/>
              </a:rPr>
              <a:t>welcomes</a:t>
            </a:r>
            <a:r>
              <a:rPr lang="de-DE" sz="2400" dirty="0">
                <a:solidFill>
                  <a:schemeClr val="accent2"/>
                </a:solidFill>
                <a:latin typeface="+mj-lt"/>
                <a:ea typeface="+mj-ea"/>
                <a:cs typeface="+mj-cs"/>
              </a:rPr>
              <a:t> </a:t>
            </a:r>
            <a:r>
              <a:rPr lang="de-DE" sz="2400" dirty="0" err="1">
                <a:solidFill>
                  <a:schemeClr val="accent2"/>
                </a:solidFill>
                <a:latin typeface="+mj-lt"/>
                <a:ea typeface="+mj-ea"/>
                <a:cs typeface="+mj-cs"/>
              </a:rPr>
              <a:t>any</a:t>
            </a:r>
            <a:r>
              <a:rPr lang="de-DE" sz="2400" dirty="0">
                <a:solidFill>
                  <a:schemeClr val="accent2"/>
                </a:solidFill>
                <a:latin typeface="+mj-lt"/>
                <a:ea typeface="+mj-ea"/>
                <a:cs typeface="+mj-cs"/>
              </a:rPr>
              <a:t> </a:t>
            </a:r>
            <a:r>
              <a:rPr lang="de-DE" sz="2400" dirty="0" smtClean="0">
                <a:solidFill>
                  <a:schemeClr val="accent2"/>
                </a:solidFill>
                <a:latin typeface="+mj-lt"/>
                <a:ea typeface="+mj-ea"/>
                <a:cs typeface="+mj-cs"/>
              </a:rPr>
              <a:t>initiatives </a:t>
            </a:r>
            <a:r>
              <a:rPr lang="de-DE" sz="2400" dirty="0" err="1">
                <a:solidFill>
                  <a:schemeClr val="accent2"/>
                </a:solidFill>
                <a:latin typeface="+mj-lt"/>
                <a:ea typeface="+mj-ea"/>
                <a:cs typeface="+mj-cs"/>
              </a:rPr>
              <a:t>to</a:t>
            </a:r>
            <a:r>
              <a:rPr lang="de-DE" sz="2400" dirty="0">
                <a:solidFill>
                  <a:schemeClr val="accent2"/>
                </a:solidFill>
                <a:latin typeface="+mj-lt"/>
                <a:ea typeface="+mj-ea"/>
                <a:cs typeface="+mj-cs"/>
              </a:rPr>
              <a:t> </a:t>
            </a:r>
            <a:r>
              <a:rPr lang="de-DE" sz="2400" dirty="0" err="1">
                <a:solidFill>
                  <a:schemeClr val="accent2"/>
                </a:solidFill>
                <a:latin typeface="+mj-lt"/>
                <a:ea typeface="+mj-ea"/>
                <a:cs typeface="+mj-cs"/>
              </a:rPr>
              <a:t>increase</a:t>
            </a:r>
            <a:r>
              <a:rPr lang="de-DE" sz="2400" dirty="0">
                <a:solidFill>
                  <a:schemeClr val="accent2"/>
                </a:solidFill>
                <a:latin typeface="+mj-lt"/>
                <a:ea typeface="+mj-ea"/>
                <a:cs typeface="+mj-cs"/>
              </a:rPr>
              <a:t> </a:t>
            </a:r>
            <a:r>
              <a:rPr lang="de-DE" sz="2400" dirty="0" err="1">
                <a:solidFill>
                  <a:schemeClr val="accent2"/>
                </a:solidFill>
                <a:latin typeface="+mj-lt"/>
                <a:ea typeface="+mj-ea"/>
                <a:cs typeface="+mj-cs"/>
              </a:rPr>
              <a:t>the</a:t>
            </a:r>
            <a:r>
              <a:rPr lang="de-DE" sz="2400" dirty="0">
                <a:solidFill>
                  <a:schemeClr val="accent2"/>
                </a:solidFill>
                <a:latin typeface="+mj-lt"/>
                <a:ea typeface="+mj-ea"/>
                <a:cs typeface="+mj-cs"/>
              </a:rPr>
              <a:t> </a:t>
            </a:r>
            <a:r>
              <a:rPr lang="de-DE" sz="2400" dirty="0" err="1">
                <a:solidFill>
                  <a:schemeClr val="accent2"/>
                </a:solidFill>
                <a:latin typeface="+mj-lt"/>
                <a:ea typeface="+mj-ea"/>
                <a:cs typeface="+mj-cs"/>
              </a:rPr>
              <a:t>overall</a:t>
            </a:r>
            <a:r>
              <a:rPr lang="de-DE" sz="2400" dirty="0">
                <a:solidFill>
                  <a:schemeClr val="accent2"/>
                </a:solidFill>
                <a:latin typeface="+mj-lt"/>
                <a:ea typeface="+mj-ea"/>
                <a:cs typeface="+mj-cs"/>
              </a:rPr>
              <a:t> </a:t>
            </a:r>
            <a:r>
              <a:rPr lang="de-DE" sz="2400" dirty="0" err="1">
                <a:solidFill>
                  <a:schemeClr val="accent2"/>
                </a:solidFill>
                <a:latin typeface="+mj-lt"/>
                <a:ea typeface="+mj-ea"/>
                <a:cs typeface="+mj-cs"/>
              </a:rPr>
              <a:t>effectiveness</a:t>
            </a:r>
            <a:r>
              <a:rPr lang="de-DE" sz="2400" dirty="0">
                <a:solidFill>
                  <a:schemeClr val="accent2"/>
                </a:solidFill>
                <a:latin typeface="+mj-lt"/>
                <a:ea typeface="+mj-ea"/>
                <a:cs typeface="+mj-cs"/>
              </a:rPr>
              <a:t> and </a:t>
            </a:r>
            <a:r>
              <a:rPr lang="de-DE" sz="2400" dirty="0" err="1">
                <a:solidFill>
                  <a:schemeClr val="accent2"/>
                </a:solidFill>
                <a:latin typeface="+mj-lt"/>
                <a:ea typeface="+mj-ea"/>
                <a:cs typeface="+mj-cs"/>
              </a:rPr>
              <a:t>efficiency</a:t>
            </a:r>
            <a:r>
              <a:rPr lang="de-DE" sz="2400" dirty="0">
                <a:solidFill>
                  <a:schemeClr val="accent2"/>
                </a:solidFill>
                <a:latin typeface="+mj-lt"/>
                <a:ea typeface="+mj-ea"/>
                <a:cs typeface="+mj-cs"/>
              </a:rPr>
              <a:t> </a:t>
            </a:r>
            <a:r>
              <a:rPr lang="de-DE" sz="2400" dirty="0" err="1">
                <a:solidFill>
                  <a:schemeClr val="accent2"/>
                </a:solidFill>
                <a:latin typeface="+mj-lt"/>
                <a:ea typeface="+mj-ea"/>
                <a:cs typeface="+mj-cs"/>
              </a:rPr>
              <a:t>of</a:t>
            </a:r>
            <a:r>
              <a:rPr lang="de-DE" sz="2400" dirty="0">
                <a:solidFill>
                  <a:schemeClr val="accent2"/>
                </a:solidFill>
                <a:latin typeface="+mj-lt"/>
                <a:ea typeface="+mj-ea"/>
                <a:cs typeface="+mj-cs"/>
              </a:rPr>
              <a:t> </a:t>
            </a:r>
            <a:r>
              <a:rPr lang="de-DE" sz="2400" dirty="0" err="1">
                <a:solidFill>
                  <a:schemeClr val="accent2"/>
                </a:solidFill>
                <a:latin typeface="+mj-lt"/>
                <a:ea typeface="+mj-ea"/>
                <a:cs typeface="+mj-cs"/>
              </a:rPr>
              <a:t>verification</a:t>
            </a:r>
            <a:r>
              <a:rPr lang="de-DE" sz="2400" dirty="0">
                <a:solidFill>
                  <a:schemeClr val="accent2"/>
                </a:solidFill>
                <a:latin typeface="+mj-lt"/>
                <a:ea typeface="+mj-ea"/>
                <a:cs typeface="+mj-cs"/>
              </a:rPr>
              <a:t> </a:t>
            </a:r>
            <a:r>
              <a:rPr lang="de-DE" sz="2400" dirty="0" err="1" smtClean="0">
                <a:solidFill>
                  <a:schemeClr val="accent2"/>
                </a:solidFill>
                <a:latin typeface="+mj-lt"/>
                <a:ea typeface="+mj-ea"/>
                <a:cs typeface="+mj-cs"/>
              </a:rPr>
              <a:t>activities</a:t>
            </a:r>
            <a:r>
              <a:rPr lang="de-DE" sz="2400" dirty="0" smtClean="0">
                <a:solidFill>
                  <a:schemeClr val="accent2"/>
                </a:solidFill>
                <a:latin typeface="+mj-lt"/>
                <a:ea typeface="+mj-ea"/>
                <a:cs typeface="+mj-cs"/>
              </a:rPr>
              <a:t> (SAB </a:t>
            </a:r>
            <a:r>
              <a:rPr lang="de-DE" sz="2400" dirty="0" err="1" smtClean="0">
                <a:solidFill>
                  <a:schemeClr val="accent2"/>
                </a:solidFill>
                <a:latin typeface="+mj-lt"/>
                <a:ea typeface="+mj-ea"/>
                <a:cs typeface="+mj-cs"/>
              </a:rPr>
              <a:t>report</a:t>
            </a:r>
            <a:r>
              <a:rPr lang="de-DE" sz="2400" dirty="0" smtClean="0">
                <a:solidFill>
                  <a:schemeClr val="accent2"/>
                </a:solidFill>
                <a:latin typeface="+mj-lt"/>
                <a:ea typeface="+mj-ea"/>
                <a:cs typeface="+mj-cs"/>
              </a:rPr>
              <a:t> on </a:t>
            </a:r>
            <a:r>
              <a:rPr lang="de-DE" sz="2400" dirty="0" err="1" smtClean="0">
                <a:solidFill>
                  <a:schemeClr val="accent2"/>
                </a:solidFill>
                <a:latin typeface="+mj-lt"/>
                <a:ea typeface="+mj-ea"/>
                <a:cs typeface="+mj-cs"/>
              </a:rPr>
              <a:t>verification</a:t>
            </a:r>
            <a:r>
              <a:rPr lang="de-DE" sz="2400" dirty="0" smtClean="0">
                <a:solidFill>
                  <a:schemeClr val="accent2"/>
                </a:solidFill>
                <a:latin typeface="+mj-lt"/>
                <a:ea typeface="+mj-ea"/>
                <a:cs typeface="+mj-cs"/>
              </a:rPr>
              <a:t>).</a:t>
            </a:r>
            <a:br>
              <a:rPr lang="de-DE" sz="2400" dirty="0" smtClean="0">
                <a:solidFill>
                  <a:schemeClr val="accent2"/>
                </a:solidFill>
                <a:latin typeface="+mj-lt"/>
                <a:ea typeface="+mj-ea"/>
                <a:cs typeface="+mj-cs"/>
              </a:rPr>
            </a:br>
            <a:r>
              <a:rPr lang="de-DE" sz="2400" dirty="0">
                <a:solidFill>
                  <a:schemeClr val="accent2"/>
                </a:solidFill>
                <a:latin typeface="+mj-lt"/>
                <a:ea typeface="+mj-ea"/>
                <a:cs typeface="+mj-cs"/>
              </a:rPr>
              <a:t/>
            </a:r>
            <a:br>
              <a:rPr lang="de-DE" sz="2400" dirty="0">
                <a:solidFill>
                  <a:schemeClr val="accent2"/>
                </a:solidFill>
                <a:latin typeface="+mj-lt"/>
                <a:ea typeface="+mj-ea"/>
                <a:cs typeface="+mj-cs"/>
              </a:rPr>
            </a:br>
            <a:r>
              <a:rPr lang="de-DE" sz="2400" dirty="0" err="1">
                <a:solidFill>
                  <a:schemeClr val="accent2"/>
                </a:solidFill>
                <a:latin typeface="+mj-lt"/>
                <a:ea typeface="+mj-ea"/>
                <a:cs typeface="+mj-cs"/>
              </a:rPr>
              <a:t>Taking</a:t>
            </a:r>
            <a:r>
              <a:rPr lang="de-DE" sz="2400" dirty="0">
                <a:solidFill>
                  <a:schemeClr val="accent2"/>
                </a:solidFill>
                <a:latin typeface="+mj-lt"/>
                <a:ea typeface="+mj-ea"/>
                <a:cs typeface="+mj-cs"/>
              </a:rPr>
              <a:t> a </a:t>
            </a:r>
            <a:r>
              <a:rPr lang="de-DE" sz="2400" dirty="0" err="1">
                <a:solidFill>
                  <a:schemeClr val="accent2"/>
                </a:solidFill>
                <a:latin typeface="+mj-lt"/>
                <a:ea typeface="+mj-ea"/>
                <a:cs typeface="+mj-cs"/>
              </a:rPr>
              <a:t>holistic</a:t>
            </a:r>
            <a:r>
              <a:rPr lang="de-DE" sz="2400" dirty="0">
                <a:solidFill>
                  <a:schemeClr val="accent2"/>
                </a:solidFill>
                <a:latin typeface="+mj-lt"/>
                <a:ea typeface="+mj-ea"/>
                <a:cs typeface="+mj-cs"/>
              </a:rPr>
              <a:t> </a:t>
            </a:r>
            <a:r>
              <a:rPr lang="de-DE" sz="2400" dirty="0" err="1">
                <a:solidFill>
                  <a:schemeClr val="accent2"/>
                </a:solidFill>
                <a:latin typeface="+mj-lt"/>
                <a:ea typeface="+mj-ea"/>
                <a:cs typeface="+mj-cs"/>
              </a:rPr>
              <a:t>approach</a:t>
            </a:r>
            <a:r>
              <a:rPr lang="de-DE" sz="2400" dirty="0">
                <a:solidFill>
                  <a:schemeClr val="accent2"/>
                </a:solidFill>
                <a:latin typeface="+mj-lt"/>
                <a:ea typeface="+mj-ea"/>
                <a:cs typeface="+mj-cs"/>
              </a:rPr>
              <a:t>, i.e.:</a:t>
            </a:r>
            <a:br>
              <a:rPr lang="de-DE" sz="2400" dirty="0">
                <a:solidFill>
                  <a:schemeClr val="accent2"/>
                </a:solidFill>
                <a:latin typeface="+mj-lt"/>
                <a:ea typeface="+mj-ea"/>
                <a:cs typeface="+mj-cs"/>
              </a:rPr>
            </a:br>
            <a:r>
              <a:rPr lang="de-DE" sz="2400" dirty="0">
                <a:solidFill>
                  <a:schemeClr val="accent2"/>
                </a:solidFill>
                <a:latin typeface="+mj-lt"/>
                <a:ea typeface="+mj-ea"/>
                <a:cs typeface="+mj-cs"/>
              </a:rPr>
              <a:t>	- </a:t>
            </a:r>
            <a:r>
              <a:rPr lang="de-DE" sz="2400" dirty="0" err="1">
                <a:solidFill>
                  <a:schemeClr val="accent2"/>
                </a:solidFill>
                <a:latin typeface="+mj-lt"/>
                <a:ea typeface="+mj-ea"/>
                <a:cs typeface="+mj-cs"/>
              </a:rPr>
              <a:t>using</a:t>
            </a:r>
            <a:r>
              <a:rPr lang="de-DE" sz="2400" dirty="0">
                <a:solidFill>
                  <a:schemeClr val="accent2"/>
                </a:solidFill>
                <a:latin typeface="+mj-lt"/>
                <a:ea typeface="+mj-ea"/>
                <a:cs typeface="+mj-cs"/>
              </a:rPr>
              <a:t> </a:t>
            </a:r>
            <a:r>
              <a:rPr lang="de-DE" sz="2400" dirty="0" err="1">
                <a:solidFill>
                  <a:schemeClr val="accent2"/>
                </a:solidFill>
                <a:latin typeface="+mj-lt"/>
                <a:ea typeface="+mj-ea"/>
                <a:cs typeface="+mj-cs"/>
              </a:rPr>
              <a:t>synergies</a:t>
            </a:r>
            <a:r>
              <a:rPr lang="de-DE" sz="2400" dirty="0">
                <a:solidFill>
                  <a:schemeClr val="accent2"/>
                </a:solidFill>
                <a:latin typeface="+mj-lt"/>
                <a:ea typeface="+mj-ea"/>
                <a:cs typeface="+mj-cs"/>
              </a:rPr>
              <a:t> </a:t>
            </a:r>
            <a:r>
              <a:rPr lang="de-DE" sz="2400" dirty="0" err="1">
                <a:solidFill>
                  <a:schemeClr val="accent2"/>
                </a:solidFill>
                <a:latin typeface="+mj-lt"/>
                <a:ea typeface="+mj-ea"/>
                <a:cs typeface="+mj-cs"/>
              </a:rPr>
              <a:t>between</a:t>
            </a:r>
            <a:r>
              <a:rPr lang="de-DE" sz="2400" dirty="0">
                <a:solidFill>
                  <a:schemeClr val="accent2"/>
                </a:solidFill>
                <a:latin typeface="+mj-lt"/>
                <a:ea typeface="+mj-ea"/>
                <a:cs typeface="+mj-cs"/>
              </a:rPr>
              <a:t> </a:t>
            </a:r>
            <a:r>
              <a:rPr lang="de-DE" sz="2400" dirty="0" err="1">
                <a:solidFill>
                  <a:schemeClr val="accent2"/>
                </a:solidFill>
                <a:latin typeface="+mj-lt"/>
                <a:ea typeface="+mj-ea"/>
                <a:cs typeface="+mj-cs"/>
              </a:rPr>
              <a:t>Divisions</a:t>
            </a:r>
            <a:r>
              <a:rPr lang="de-DE" sz="2400" dirty="0">
                <a:solidFill>
                  <a:schemeClr val="accent2"/>
                </a:solidFill>
                <a:latin typeface="+mj-lt"/>
                <a:ea typeface="+mj-ea"/>
                <a:cs typeface="+mj-cs"/>
              </a:rPr>
              <a:t/>
            </a:r>
            <a:br>
              <a:rPr lang="de-DE" sz="2400" dirty="0">
                <a:solidFill>
                  <a:schemeClr val="accent2"/>
                </a:solidFill>
                <a:latin typeface="+mj-lt"/>
                <a:ea typeface="+mj-ea"/>
                <a:cs typeface="+mj-cs"/>
              </a:rPr>
            </a:br>
            <a:r>
              <a:rPr lang="de-DE" sz="2400" dirty="0">
                <a:solidFill>
                  <a:schemeClr val="accent2"/>
                </a:solidFill>
                <a:latin typeface="+mj-lt"/>
                <a:ea typeface="+mj-ea"/>
                <a:cs typeface="+mj-cs"/>
              </a:rPr>
              <a:t>	- </a:t>
            </a:r>
            <a:r>
              <a:rPr lang="de-DE" sz="2400" dirty="0" err="1">
                <a:solidFill>
                  <a:schemeClr val="accent2"/>
                </a:solidFill>
                <a:latin typeface="+mj-lt"/>
                <a:ea typeface="+mj-ea"/>
                <a:cs typeface="+mj-cs"/>
              </a:rPr>
              <a:t>applying</a:t>
            </a:r>
            <a:r>
              <a:rPr lang="de-DE" sz="2400" dirty="0">
                <a:solidFill>
                  <a:schemeClr val="accent2"/>
                </a:solidFill>
                <a:latin typeface="+mj-lt"/>
                <a:ea typeface="+mj-ea"/>
                <a:cs typeface="+mj-cs"/>
              </a:rPr>
              <a:t> </a:t>
            </a:r>
            <a:r>
              <a:rPr lang="de-DE" sz="2400" dirty="0" err="1">
                <a:solidFill>
                  <a:schemeClr val="accent2"/>
                </a:solidFill>
                <a:latin typeface="+mj-lt"/>
                <a:ea typeface="+mj-ea"/>
                <a:cs typeface="+mj-cs"/>
              </a:rPr>
              <a:t>good</a:t>
            </a:r>
            <a:r>
              <a:rPr lang="de-DE" sz="2400" dirty="0">
                <a:solidFill>
                  <a:schemeClr val="accent2"/>
                </a:solidFill>
                <a:latin typeface="+mj-lt"/>
                <a:ea typeface="+mj-ea"/>
                <a:cs typeface="+mj-cs"/>
              </a:rPr>
              <a:t> Management Practices and Quality Assurance </a:t>
            </a:r>
            <a:r>
              <a:rPr lang="de-DE" sz="2400" dirty="0" smtClean="0">
                <a:solidFill>
                  <a:schemeClr val="accent2"/>
                </a:solidFill>
                <a:latin typeface="+mj-lt"/>
                <a:ea typeface="+mj-ea"/>
                <a:cs typeface="+mj-cs"/>
              </a:rPr>
              <a:t/>
            </a:r>
            <a:br>
              <a:rPr lang="de-DE" sz="2400" dirty="0" smtClean="0">
                <a:solidFill>
                  <a:schemeClr val="accent2"/>
                </a:solidFill>
                <a:latin typeface="+mj-lt"/>
                <a:ea typeface="+mj-ea"/>
                <a:cs typeface="+mj-cs"/>
              </a:rPr>
            </a:br>
            <a:r>
              <a:rPr lang="de-DE" sz="2400" dirty="0" smtClean="0">
                <a:solidFill>
                  <a:schemeClr val="accent2"/>
                </a:solidFill>
                <a:latin typeface="+mj-lt"/>
                <a:ea typeface="+mj-ea"/>
                <a:cs typeface="+mj-cs"/>
              </a:rPr>
              <a:t>               </a:t>
            </a:r>
            <a:r>
              <a:rPr lang="de-DE" sz="2400" dirty="0" err="1" smtClean="0">
                <a:solidFill>
                  <a:schemeClr val="accent2"/>
                </a:solidFill>
                <a:latin typeface="+mj-lt"/>
                <a:ea typeface="+mj-ea"/>
                <a:cs typeface="+mj-cs"/>
              </a:rPr>
              <a:t>methods</a:t>
            </a:r>
            <a:r>
              <a:rPr lang="de-DE" sz="2400" dirty="0">
                <a:solidFill>
                  <a:schemeClr val="accent2"/>
                </a:solidFill>
                <a:latin typeface="+mj-lt"/>
                <a:ea typeface="+mj-ea"/>
                <a:cs typeface="+mj-cs"/>
              </a:rPr>
              <a:t/>
            </a:r>
            <a:br>
              <a:rPr lang="de-DE" sz="2400" dirty="0">
                <a:solidFill>
                  <a:schemeClr val="accent2"/>
                </a:solidFill>
                <a:latin typeface="+mj-lt"/>
                <a:ea typeface="+mj-ea"/>
                <a:cs typeface="+mj-cs"/>
              </a:rPr>
            </a:br>
            <a:r>
              <a:rPr lang="de-DE" sz="2400" dirty="0">
                <a:solidFill>
                  <a:schemeClr val="accent2"/>
                </a:solidFill>
                <a:latin typeface="+mj-lt"/>
                <a:ea typeface="+mj-ea"/>
                <a:cs typeface="+mj-cs"/>
              </a:rPr>
              <a:t>	- </a:t>
            </a:r>
            <a:r>
              <a:rPr lang="de-DE" sz="2400" dirty="0" err="1">
                <a:solidFill>
                  <a:schemeClr val="accent2"/>
                </a:solidFill>
                <a:latin typeface="+mj-lt"/>
                <a:ea typeface="+mj-ea"/>
                <a:cs typeface="+mj-cs"/>
              </a:rPr>
              <a:t>using</a:t>
            </a:r>
            <a:r>
              <a:rPr lang="de-DE" sz="2400" dirty="0">
                <a:solidFill>
                  <a:schemeClr val="accent2"/>
                </a:solidFill>
                <a:latin typeface="+mj-lt"/>
                <a:ea typeface="+mj-ea"/>
                <a:cs typeface="+mj-cs"/>
              </a:rPr>
              <a:t> </a:t>
            </a:r>
            <a:r>
              <a:rPr lang="de-DE" sz="2400" dirty="0" err="1">
                <a:solidFill>
                  <a:schemeClr val="accent2"/>
                </a:solidFill>
                <a:latin typeface="+mj-lt"/>
                <a:ea typeface="+mj-ea"/>
                <a:cs typeface="+mj-cs"/>
              </a:rPr>
              <a:t>state</a:t>
            </a:r>
            <a:r>
              <a:rPr lang="de-DE" sz="2400" dirty="0">
                <a:solidFill>
                  <a:schemeClr val="accent2"/>
                </a:solidFill>
                <a:latin typeface="+mj-lt"/>
                <a:ea typeface="+mj-ea"/>
                <a:cs typeface="+mj-cs"/>
              </a:rPr>
              <a:t>-</a:t>
            </a:r>
            <a:r>
              <a:rPr lang="de-DE" sz="2400" dirty="0" err="1">
                <a:solidFill>
                  <a:schemeClr val="accent2"/>
                </a:solidFill>
                <a:latin typeface="+mj-lt"/>
                <a:ea typeface="+mj-ea"/>
                <a:cs typeface="+mj-cs"/>
              </a:rPr>
              <a:t>of</a:t>
            </a:r>
            <a:r>
              <a:rPr lang="de-DE" sz="2400" dirty="0">
                <a:solidFill>
                  <a:schemeClr val="accent2"/>
                </a:solidFill>
                <a:latin typeface="+mj-lt"/>
                <a:ea typeface="+mj-ea"/>
                <a:cs typeface="+mj-cs"/>
              </a:rPr>
              <a:t>-</a:t>
            </a:r>
            <a:r>
              <a:rPr lang="de-DE" sz="2400" dirty="0" err="1">
                <a:solidFill>
                  <a:schemeClr val="accent2"/>
                </a:solidFill>
                <a:latin typeface="+mj-lt"/>
                <a:ea typeface="+mj-ea"/>
                <a:cs typeface="+mj-cs"/>
              </a:rPr>
              <a:t>the</a:t>
            </a:r>
            <a:r>
              <a:rPr lang="de-DE" sz="2400" dirty="0">
                <a:solidFill>
                  <a:schemeClr val="accent2"/>
                </a:solidFill>
                <a:latin typeface="+mj-lt"/>
                <a:ea typeface="+mj-ea"/>
                <a:cs typeface="+mj-cs"/>
              </a:rPr>
              <a:t>-art </a:t>
            </a:r>
            <a:r>
              <a:rPr lang="de-DE" sz="2400" dirty="0" err="1">
                <a:solidFill>
                  <a:schemeClr val="accent2"/>
                </a:solidFill>
                <a:latin typeface="+mj-lt"/>
                <a:ea typeface="+mj-ea"/>
                <a:cs typeface="+mj-cs"/>
              </a:rPr>
              <a:t>equipment</a:t>
            </a:r>
            <a:r>
              <a:rPr lang="de-DE" sz="2400" dirty="0">
                <a:solidFill>
                  <a:schemeClr val="accent2"/>
                </a:solidFill>
                <a:latin typeface="+mj-lt"/>
                <a:ea typeface="+mj-ea"/>
                <a:cs typeface="+mj-cs"/>
              </a:rPr>
              <a:t> and </a:t>
            </a:r>
            <a:r>
              <a:rPr lang="de-DE" sz="2400" dirty="0" err="1">
                <a:solidFill>
                  <a:schemeClr val="accent2"/>
                </a:solidFill>
                <a:latin typeface="+mj-lt"/>
                <a:ea typeface="+mj-ea"/>
                <a:cs typeface="+mj-cs"/>
              </a:rPr>
              <a:t>technologies</a:t>
            </a:r>
            <a:r>
              <a:rPr lang="de-DE" sz="2400" dirty="0">
                <a:solidFill>
                  <a:schemeClr val="accent2"/>
                </a:solidFill>
                <a:latin typeface="+mj-lt"/>
                <a:ea typeface="+mj-ea"/>
                <a:cs typeface="+mj-cs"/>
              </a:rPr>
              <a:t/>
            </a:r>
            <a:br>
              <a:rPr lang="de-DE" sz="2400" dirty="0">
                <a:solidFill>
                  <a:schemeClr val="accent2"/>
                </a:solidFill>
                <a:latin typeface="+mj-lt"/>
                <a:ea typeface="+mj-ea"/>
                <a:cs typeface="+mj-cs"/>
              </a:rPr>
            </a:br>
            <a:r>
              <a:rPr lang="de-DE" sz="2400" dirty="0">
                <a:solidFill>
                  <a:schemeClr val="accent2"/>
                </a:solidFill>
                <a:latin typeface="+mj-lt"/>
                <a:ea typeface="+mj-ea"/>
                <a:cs typeface="+mj-cs"/>
              </a:rPr>
              <a:t>	- </a:t>
            </a:r>
            <a:r>
              <a:rPr lang="de-DE" sz="2400" dirty="0" err="1">
                <a:solidFill>
                  <a:schemeClr val="accent2"/>
                </a:solidFill>
                <a:latin typeface="+mj-lt"/>
                <a:ea typeface="+mj-ea"/>
                <a:cs typeface="+mj-cs"/>
              </a:rPr>
              <a:t>making</a:t>
            </a:r>
            <a:r>
              <a:rPr lang="de-DE" sz="2400" dirty="0">
                <a:solidFill>
                  <a:schemeClr val="accent2"/>
                </a:solidFill>
                <a:latin typeface="+mj-lt"/>
                <a:ea typeface="+mj-ea"/>
                <a:cs typeface="+mj-cs"/>
              </a:rPr>
              <a:t> </a:t>
            </a:r>
            <a:r>
              <a:rPr lang="de-DE" sz="2400" dirty="0" err="1">
                <a:solidFill>
                  <a:schemeClr val="accent2"/>
                </a:solidFill>
                <a:latin typeface="+mj-lt"/>
                <a:ea typeface="+mj-ea"/>
                <a:cs typeface="+mj-cs"/>
              </a:rPr>
              <a:t>inspection</a:t>
            </a:r>
            <a:r>
              <a:rPr lang="de-DE" sz="2400" dirty="0">
                <a:solidFill>
                  <a:schemeClr val="accent2"/>
                </a:solidFill>
                <a:latin typeface="+mj-lt"/>
                <a:ea typeface="+mj-ea"/>
                <a:cs typeface="+mj-cs"/>
              </a:rPr>
              <a:t> </a:t>
            </a:r>
            <a:r>
              <a:rPr lang="de-DE" sz="2400" dirty="0" err="1">
                <a:solidFill>
                  <a:schemeClr val="accent2"/>
                </a:solidFill>
                <a:latin typeface="+mj-lt"/>
                <a:ea typeface="+mj-ea"/>
                <a:cs typeface="+mj-cs"/>
              </a:rPr>
              <a:t>frequencies</a:t>
            </a:r>
            <a:r>
              <a:rPr lang="de-DE" sz="2400" dirty="0">
                <a:solidFill>
                  <a:schemeClr val="accent2"/>
                </a:solidFill>
                <a:latin typeface="+mj-lt"/>
                <a:ea typeface="+mj-ea"/>
                <a:cs typeface="+mj-cs"/>
              </a:rPr>
              <a:t> </a:t>
            </a:r>
            <a:r>
              <a:rPr lang="de-DE" sz="2400" dirty="0" err="1">
                <a:solidFill>
                  <a:schemeClr val="accent2"/>
                </a:solidFill>
                <a:latin typeface="+mj-lt"/>
                <a:ea typeface="+mj-ea"/>
                <a:cs typeface="+mj-cs"/>
              </a:rPr>
              <a:t>dependent</a:t>
            </a:r>
            <a:r>
              <a:rPr lang="de-DE" sz="2400" dirty="0">
                <a:solidFill>
                  <a:schemeClr val="accent2"/>
                </a:solidFill>
                <a:latin typeface="+mj-lt"/>
                <a:ea typeface="+mj-ea"/>
                <a:cs typeface="+mj-cs"/>
              </a:rPr>
              <a:t> </a:t>
            </a:r>
            <a:r>
              <a:rPr lang="de-DE" sz="2400" dirty="0" smtClean="0">
                <a:solidFill>
                  <a:schemeClr val="accent2"/>
                </a:solidFill>
                <a:latin typeface="+mj-lt"/>
                <a:ea typeface="+mj-ea"/>
                <a:cs typeface="+mj-cs"/>
              </a:rPr>
              <a:t/>
            </a:r>
            <a:br>
              <a:rPr lang="de-DE" sz="2400" dirty="0" smtClean="0">
                <a:solidFill>
                  <a:schemeClr val="accent2"/>
                </a:solidFill>
                <a:latin typeface="+mj-lt"/>
                <a:ea typeface="+mj-ea"/>
                <a:cs typeface="+mj-cs"/>
              </a:rPr>
            </a:br>
            <a:r>
              <a:rPr lang="de-DE" sz="2400" dirty="0" smtClean="0">
                <a:solidFill>
                  <a:schemeClr val="accent2"/>
                </a:solidFill>
                <a:latin typeface="+mj-lt"/>
                <a:ea typeface="+mj-ea"/>
                <a:cs typeface="+mj-cs"/>
              </a:rPr>
              <a:t>                on </a:t>
            </a:r>
            <a:r>
              <a:rPr lang="de-DE" sz="2400" dirty="0" err="1">
                <a:solidFill>
                  <a:schemeClr val="accent2"/>
                </a:solidFill>
                <a:latin typeface="+mj-lt"/>
                <a:ea typeface="+mj-ea"/>
                <a:cs typeface="+mj-cs"/>
              </a:rPr>
              <a:t>past</a:t>
            </a:r>
            <a:r>
              <a:rPr lang="de-DE" sz="2400" dirty="0">
                <a:solidFill>
                  <a:schemeClr val="accent2"/>
                </a:solidFill>
                <a:latin typeface="+mj-lt"/>
                <a:ea typeface="+mj-ea"/>
                <a:cs typeface="+mj-cs"/>
              </a:rPr>
              <a:t> </a:t>
            </a:r>
            <a:r>
              <a:rPr lang="de-DE" sz="2400" dirty="0" err="1">
                <a:solidFill>
                  <a:schemeClr val="accent2"/>
                </a:solidFill>
                <a:latin typeface="+mj-lt"/>
                <a:ea typeface="+mj-ea"/>
                <a:cs typeface="+mj-cs"/>
              </a:rPr>
              <a:t>performance</a:t>
            </a:r>
            <a:r>
              <a:rPr lang="de-DE" sz="2400" dirty="0">
                <a:solidFill>
                  <a:schemeClr val="accent2"/>
                </a:solidFill>
                <a:latin typeface="+mj-lt"/>
                <a:ea typeface="+mj-ea"/>
                <a:cs typeface="+mj-cs"/>
              </a:rPr>
              <a:t/>
            </a:r>
            <a:br>
              <a:rPr lang="de-DE" sz="2400" dirty="0">
                <a:solidFill>
                  <a:schemeClr val="accent2"/>
                </a:solidFill>
                <a:latin typeface="+mj-lt"/>
                <a:ea typeface="+mj-ea"/>
                <a:cs typeface="+mj-cs"/>
              </a:rPr>
            </a:br>
            <a:r>
              <a:rPr lang="de-DE" sz="2400" dirty="0">
                <a:solidFill>
                  <a:schemeClr val="accent2"/>
                </a:solidFill>
                <a:latin typeface="+mj-lt"/>
                <a:ea typeface="+mj-ea"/>
                <a:cs typeface="+mj-cs"/>
              </a:rPr>
              <a:t>	- </a:t>
            </a:r>
            <a:r>
              <a:rPr lang="de-DE" sz="2400" dirty="0" err="1">
                <a:solidFill>
                  <a:schemeClr val="accent2"/>
                </a:solidFill>
                <a:latin typeface="+mj-lt"/>
                <a:ea typeface="+mj-ea"/>
                <a:cs typeface="+mj-cs"/>
              </a:rPr>
              <a:t>learning</a:t>
            </a:r>
            <a:r>
              <a:rPr lang="de-DE" sz="2400" dirty="0">
                <a:solidFill>
                  <a:schemeClr val="accent2"/>
                </a:solidFill>
                <a:latin typeface="+mj-lt"/>
                <a:ea typeface="+mj-ea"/>
                <a:cs typeface="+mj-cs"/>
              </a:rPr>
              <a:t> </a:t>
            </a:r>
            <a:r>
              <a:rPr lang="de-DE" sz="2400" dirty="0" err="1">
                <a:solidFill>
                  <a:schemeClr val="accent2"/>
                </a:solidFill>
                <a:latin typeface="+mj-lt"/>
                <a:ea typeface="+mj-ea"/>
                <a:cs typeface="+mj-cs"/>
              </a:rPr>
              <a:t>lessons</a:t>
            </a:r>
            <a:r>
              <a:rPr lang="de-DE" sz="2400" dirty="0">
                <a:solidFill>
                  <a:schemeClr val="accent2"/>
                </a:solidFill>
                <a:latin typeface="+mj-lt"/>
                <a:ea typeface="+mj-ea"/>
                <a:cs typeface="+mj-cs"/>
              </a:rPr>
              <a:t> </a:t>
            </a:r>
            <a:r>
              <a:rPr lang="de-DE" sz="2400" dirty="0" err="1">
                <a:solidFill>
                  <a:schemeClr val="accent2"/>
                </a:solidFill>
                <a:latin typeface="+mj-lt"/>
                <a:ea typeface="+mj-ea"/>
                <a:cs typeface="+mj-cs"/>
              </a:rPr>
              <a:t>from</a:t>
            </a:r>
            <a:r>
              <a:rPr lang="de-DE" sz="2400" dirty="0">
                <a:solidFill>
                  <a:schemeClr val="accent2"/>
                </a:solidFill>
                <a:latin typeface="+mj-lt"/>
                <a:ea typeface="+mj-ea"/>
                <a:cs typeface="+mj-cs"/>
              </a:rPr>
              <a:t> </a:t>
            </a:r>
            <a:r>
              <a:rPr lang="de-DE" sz="2400" dirty="0" err="1">
                <a:solidFill>
                  <a:schemeClr val="accent2"/>
                </a:solidFill>
                <a:latin typeface="+mj-lt"/>
                <a:ea typeface="+mj-ea"/>
                <a:cs typeface="+mj-cs"/>
              </a:rPr>
              <a:t>past</a:t>
            </a:r>
            <a:r>
              <a:rPr lang="de-DE" sz="2400" dirty="0">
                <a:solidFill>
                  <a:schemeClr val="accent2"/>
                </a:solidFill>
                <a:latin typeface="+mj-lt"/>
                <a:ea typeface="+mj-ea"/>
                <a:cs typeface="+mj-cs"/>
              </a:rPr>
              <a:t> </a:t>
            </a:r>
            <a:r>
              <a:rPr lang="de-DE" sz="2400" dirty="0" err="1">
                <a:solidFill>
                  <a:schemeClr val="accent2"/>
                </a:solidFill>
                <a:latin typeface="+mj-lt"/>
                <a:ea typeface="+mj-ea"/>
                <a:cs typeface="+mj-cs"/>
              </a:rPr>
              <a:t>activities</a:t>
            </a:r>
            <a:r>
              <a:rPr lang="de-DE" sz="2400" dirty="0">
                <a:solidFill>
                  <a:schemeClr val="accent2"/>
                </a:solidFill>
                <a:latin typeface="+mj-lt"/>
                <a:ea typeface="+mj-ea"/>
                <a:cs typeface="+mj-cs"/>
              </a:rPr>
              <a:t> (such </a:t>
            </a:r>
            <a:r>
              <a:rPr lang="de-DE" sz="2400" dirty="0" err="1">
                <a:solidFill>
                  <a:schemeClr val="accent2"/>
                </a:solidFill>
                <a:latin typeface="+mj-lt"/>
                <a:ea typeface="+mj-ea"/>
                <a:cs typeface="+mj-cs"/>
              </a:rPr>
              <a:t>as</a:t>
            </a:r>
            <a:r>
              <a:rPr lang="de-DE" sz="2400" dirty="0">
                <a:solidFill>
                  <a:schemeClr val="accent2"/>
                </a:solidFill>
                <a:latin typeface="+mj-lt"/>
                <a:ea typeface="+mj-ea"/>
                <a:cs typeface="+mj-cs"/>
              </a:rPr>
              <a:t> </a:t>
            </a:r>
            <a:r>
              <a:rPr lang="de-DE" sz="2400" dirty="0" err="1">
                <a:solidFill>
                  <a:schemeClr val="accent2"/>
                </a:solidFill>
                <a:latin typeface="+mj-lt"/>
                <a:ea typeface="+mj-ea"/>
                <a:cs typeface="+mj-cs"/>
              </a:rPr>
              <a:t>Syria</a:t>
            </a:r>
            <a:r>
              <a:rPr lang="de-DE" sz="2400" dirty="0">
                <a:solidFill>
                  <a:schemeClr val="accent2"/>
                </a:solidFill>
                <a:latin typeface="+mj-lt"/>
                <a:ea typeface="+mj-ea"/>
                <a:cs typeface="+mj-cs"/>
              </a:rPr>
              <a:t>)</a:t>
            </a:r>
            <a:br>
              <a:rPr lang="de-DE" sz="2400" dirty="0">
                <a:solidFill>
                  <a:schemeClr val="accent2"/>
                </a:solidFill>
                <a:latin typeface="+mj-lt"/>
                <a:ea typeface="+mj-ea"/>
                <a:cs typeface="+mj-cs"/>
              </a:rPr>
            </a:br>
            <a:r>
              <a:rPr lang="de-DE" sz="2400" dirty="0">
                <a:solidFill>
                  <a:schemeClr val="accent2"/>
                </a:solidFill>
                <a:latin typeface="+mj-lt"/>
                <a:ea typeface="+mj-ea"/>
                <a:cs typeface="+mj-cs"/>
              </a:rPr>
              <a:t>	- </a:t>
            </a:r>
            <a:r>
              <a:rPr lang="de-DE" sz="2400" dirty="0" err="1">
                <a:solidFill>
                  <a:schemeClr val="accent2"/>
                </a:solidFill>
                <a:latin typeface="+mj-lt"/>
                <a:ea typeface="+mj-ea"/>
                <a:cs typeface="+mj-cs"/>
              </a:rPr>
              <a:t>monitoring</a:t>
            </a:r>
            <a:r>
              <a:rPr lang="de-DE" sz="2400" dirty="0">
                <a:solidFill>
                  <a:schemeClr val="accent2"/>
                </a:solidFill>
                <a:latin typeface="+mj-lt"/>
                <a:ea typeface="+mj-ea"/>
                <a:cs typeface="+mj-cs"/>
              </a:rPr>
              <a:t> </a:t>
            </a:r>
            <a:r>
              <a:rPr lang="de-DE" sz="2400" dirty="0" err="1">
                <a:solidFill>
                  <a:schemeClr val="accent2"/>
                </a:solidFill>
                <a:latin typeface="+mj-lt"/>
                <a:ea typeface="+mj-ea"/>
                <a:cs typeface="+mj-cs"/>
              </a:rPr>
              <a:t>developments</a:t>
            </a:r>
            <a:r>
              <a:rPr lang="de-DE" sz="2400" dirty="0">
                <a:solidFill>
                  <a:schemeClr val="accent2"/>
                </a:solidFill>
                <a:latin typeface="+mj-lt"/>
                <a:ea typeface="+mj-ea"/>
                <a:cs typeface="+mj-cs"/>
              </a:rPr>
              <a:t> in Science &amp; </a:t>
            </a:r>
            <a:r>
              <a:rPr lang="de-DE" sz="2400" dirty="0" smtClean="0">
                <a:solidFill>
                  <a:schemeClr val="accent2"/>
                </a:solidFill>
                <a:latin typeface="+mj-lt"/>
                <a:ea typeface="+mj-ea"/>
                <a:cs typeface="+mj-cs"/>
              </a:rPr>
              <a:t>Technology</a:t>
            </a:r>
            <a:r>
              <a:rPr lang="de-DE" sz="2400" dirty="0">
                <a:solidFill>
                  <a:schemeClr val="accent2"/>
                </a:solidFill>
                <a:latin typeface="+mj-lt"/>
                <a:ea typeface="+mj-ea"/>
                <a:cs typeface="+mj-cs"/>
              </a:rPr>
              <a:t/>
            </a:r>
            <a:br>
              <a:rPr lang="de-DE" sz="2400" dirty="0">
                <a:solidFill>
                  <a:schemeClr val="accent2"/>
                </a:solidFill>
                <a:latin typeface="+mj-lt"/>
                <a:ea typeface="+mj-ea"/>
                <a:cs typeface="+mj-cs"/>
              </a:rPr>
            </a:br>
            <a:r>
              <a:rPr lang="de-DE" sz="2400" dirty="0">
                <a:solidFill>
                  <a:schemeClr val="accent2"/>
                </a:solidFill>
                <a:latin typeface="+mj-lt"/>
                <a:ea typeface="+mj-ea"/>
                <a:cs typeface="+mj-cs"/>
              </a:rPr>
              <a:t>will </a:t>
            </a:r>
            <a:r>
              <a:rPr lang="de-DE" sz="2400" dirty="0" err="1">
                <a:solidFill>
                  <a:schemeClr val="accent2"/>
                </a:solidFill>
                <a:latin typeface="+mj-lt"/>
                <a:ea typeface="+mj-ea"/>
                <a:cs typeface="+mj-cs"/>
              </a:rPr>
              <a:t>further</a:t>
            </a:r>
            <a:r>
              <a:rPr lang="de-DE" sz="2400" dirty="0">
                <a:solidFill>
                  <a:schemeClr val="accent2"/>
                </a:solidFill>
                <a:latin typeface="+mj-lt"/>
                <a:ea typeface="+mj-ea"/>
                <a:cs typeface="+mj-cs"/>
              </a:rPr>
              <a:t> </a:t>
            </a:r>
            <a:r>
              <a:rPr lang="de-DE" sz="2400" dirty="0" err="1" smtClean="0">
                <a:solidFill>
                  <a:schemeClr val="accent2"/>
                </a:solidFill>
                <a:latin typeface="+mj-lt"/>
                <a:ea typeface="+mj-ea"/>
                <a:cs typeface="+mj-cs"/>
              </a:rPr>
              <a:t>help</a:t>
            </a:r>
            <a:r>
              <a:rPr lang="de-DE" sz="2400" dirty="0" smtClean="0">
                <a:solidFill>
                  <a:schemeClr val="accent2"/>
                </a:solidFill>
                <a:latin typeface="+mj-lt"/>
                <a:ea typeface="+mj-ea"/>
                <a:cs typeface="+mj-cs"/>
              </a:rPr>
              <a:t> </a:t>
            </a:r>
            <a:r>
              <a:rPr lang="de-DE" sz="2400" dirty="0" err="1" smtClean="0">
                <a:solidFill>
                  <a:schemeClr val="accent2"/>
                </a:solidFill>
                <a:latin typeface="+mj-lt"/>
                <a:ea typeface="+mj-ea"/>
                <a:cs typeface="+mj-cs"/>
              </a:rPr>
              <a:t>make</a:t>
            </a:r>
            <a:r>
              <a:rPr lang="de-DE" sz="2400" dirty="0" smtClean="0">
                <a:solidFill>
                  <a:schemeClr val="accent2"/>
                </a:solidFill>
                <a:latin typeface="+mj-lt"/>
                <a:ea typeface="+mj-ea"/>
                <a:cs typeface="+mj-cs"/>
              </a:rPr>
              <a:t> </a:t>
            </a:r>
            <a:r>
              <a:rPr lang="de-DE" sz="2400" dirty="0" err="1">
                <a:solidFill>
                  <a:schemeClr val="accent2"/>
                </a:solidFill>
                <a:latin typeface="+mj-lt"/>
                <a:ea typeface="+mj-ea"/>
                <a:cs typeface="+mj-cs"/>
              </a:rPr>
              <a:t>best</a:t>
            </a:r>
            <a:r>
              <a:rPr lang="de-DE" sz="2400" dirty="0">
                <a:solidFill>
                  <a:schemeClr val="accent2"/>
                </a:solidFill>
                <a:latin typeface="+mj-lt"/>
                <a:ea typeface="+mj-ea"/>
                <a:cs typeface="+mj-cs"/>
              </a:rPr>
              <a:t> </a:t>
            </a:r>
            <a:r>
              <a:rPr lang="de-DE" sz="2400" dirty="0" err="1">
                <a:solidFill>
                  <a:schemeClr val="accent2"/>
                </a:solidFill>
                <a:latin typeface="+mj-lt"/>
                <a:ea typeface="+mj-ea"/>
                <a:cs typeface="+mj-cs"/>
              </a:rPr>
              <a:t>use</a:t>
            </a:r>
            <a:r>
              <a:rPr lang="de-DE" sz="2400" dirty="0">
                <a:solidFill>
                  <a:schemeClr val="accent2"/>
                </a:solidFill>
                <a:latin typeface="+mj-lt"/>
                <a:ea typeface="+mj-ea"/>
                <a:cs typeface="+mj-cs"/>
              </a:rPr>
              <a:t> </a:t>
            </a:r>
            <a:r>
              <a:rPr lang="de-DE" sz="2400" dirty="0" err="1">
                <a:solidFill>
                  <a:schemeClr val="accent2"/>
                </a:solidFill>
                <a:latin typeface="+mj-lt"/>
                <a:ea typeface="+mj-ea"/>
                <a:cs typeface="+mj-cs"/>
              </a:rPr>
              <a:t>of</a:t>
            </a:r>
            <a:r>
              <a:rPr lang="de-DE" sz="2400" dirty="0">
                <a:solidFill>
                  <a:schemeClr val="accent2"/>
                </a:solidFill>
                <a:latin typeface="+mj-lt"/>
                <a:ea typeface="+mj-ea"/>
                <a:cs typeface="+mj-cs"/>
              </a:rPr>
              <a:t> </a:t>
            </a:r>
            <a:r>
              <a:rPr lang="de-DE" sz="2400" dirty="0" err="1">
                <a:solidFill>
                  <a:schemeClr val="accent2"/>
                </a:solidFill>
                <a:latin typeface="+mj-lt"/>
                <a:ea typeface="+mj-ea"/>
                <a:cs typeface="+mj-cs"/>
              </a:rPr>
              <a:t>available</a:t>
            </a:r>
            <a:r>
              <a:rPr lang="de-DE" sz="2400" dirty="0">
                <a:solidFill>
                  <a:schemeClr val="accent2"/>
                </a:solidFill>
                <a:latin typeface="+mj-lt"/>
                <a:ea typeface="+mj-ea"/>
                <a:cs typeface="+mj-cs"/>
              </a:rPr>
              <a:t> </a:t>
            </a:r>
            <a:r>
              <a:rPr lang="de-DE" sz="2400" dirty="0" err="1">
                <a:solidFill>
                  <a:schemeClr val="accent2"/>
                </a:solidFill>
                <a:latin typeface="+mj-lt"/>
                <a:ea typeface="+mj-ea"/>
                <a:cs typeface="+mj-cs"/>
              </a:rPr>
              <a:t>resources</a:t>
            </a:r>
            <a:r>
              <a:rPr lang="de-DE" sz="2400" dirty="0">
                <a:solidFill>
                  <a:schemeClr val="accent2"/>
                </a:solidFill>
                <a:latin typeface="+mj-lt"/>
                <a:ea typeface="+mj-ea"/>
                <a:cs typeface="+mj-cs"/>
              </a:rPr>
              <a:t>.</a:t>
            </a:r>
          </a:p>
        </p:txBody>
      </p:sp>
      <p:pic>
        <p:nvPicPr>
          <p:cNvPr id="3" name="Grafik 2"/>
          <p:cNvPicPr>
            <a:picLocks noChangeAspect="1"/>
          </p:cNvPicPr>
          <p:nvPr/>
        </p:nvPicPr>
        <p:blipFill>
          <a:blip r:embed="rId2"/>
          <a:stretch>
            <a:fillRect/>
          </a:stretch>
        </p:blipFill>
        <p:spPr>
          <a:xfrm>
            <a:off x="9536596" y="3053176"/>
            <a:ext cx="2284342" cy="3255188"/>
          </a:xfrm>
          <a:prstGeom prst="rect">
            <a:avLst/>
          </a:prstGeom>
          <a:ln>
            <a:solidFill>
              <a:schemeClr val="tx1"/>
            </a:solidFill>
          </a:ln>
        </p:spPr>
      </p:pic>
    </p:spTree>
    <p:extLst>
      <p:ext uri="{BB962C8B-B14F-4D97-AF65-F5344CB8AC3E}">
        <p14:creationId xmlns:p14="http://schemas.microsoft.com/office/powerpoint/2010/main" val="266845743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4313" y="1074195"/>
            <a:ext cx="11436625" cy="514350"/>
          </a:xfrm>
        </p:spPr>
        <p:txBody>
          <a:bodyPr/>
          <a:lstStyle/>
          <a:p>
            <a:pPr algn="ctr"/>
            <a:r>
              <a:rPr lang="de-DE" sz="2800" b="1" dirty="0" err="1" smtClean="0"/>
              <a:t>Verification</a:t>
            </a:r>
            <a:r>
              <a:rPr lang="de-DE" sz="2800" b="1" dirty="0" smtClean="0"/>
              <a:t> in the </a:t>
            </a:r>
            <a:r>
              <a:rPr lang="de-DE" sz="2800" b="1" dirty="0" err="1" smtClean="0"/>
              <a:t>chemical</a:t>
            </a:r>
            <a:r>
              <a:rPr lang="de-DE" sz="2800" b="1" dirty="0" smtClean="0"/>
              <a:t> </a:t>
            </a:r>
            <a:r>
              <a:rPr lang="de-DE" sz="2800" b="1" dirty="0" err="1" smtClean="0"/>
              <a:t>industry</a:t>
            </a:r>
            <a:endParaRPr lang="de-DE" altLang="de-DE" sz="2800" b="1" dirty="0">
              <a:cs typeface="Arial" panose="020B0604020202020204" pitchFamily="34" charset="0"/>
            </a:endParaRPr>
          </a:p>
        </p:txBody>
      </p:sp>
      <p:sp>
        <p:nvSpPr>
          <p:cNvPr id="2" name="Textfeld 1"/>
          <p:cNvSpPr txBox="1"/>
          <p:nvPr/>
        </p:nvSpPr>
        <p:spPr>
          <a:xfrm>
            <a:off x="530087" y="1734317"/>
            <a:ext cx="11039061" cy="6001643"/>
          </a:xfrm>
          <a:prstGeom prst="rect">
            <a:avLst/>
          </a:prstGeom>
          <a:noFill/>
        </p:spPr>
        <p:txBody>
          <a:bodyPr wrap="square" rtlCol="0">
            <a:spAutoFit/>
          </a:bodyPr>
          <a:lstStyle/>
          <a:p>
            <a:r>
              <a:rPr lang="de-DE" sz="2400" dirty="0" err="1" smtClean="0">
                <a:solidFill>
                  <a:schemeClr val="accent2"/>
                </a:solidFill>
                <a:latin typeface="+mj-lt"/>
                <a:ea typeface="+mj-ea"/>
                <a:cs typeface="+mj-cs"/>
              </a:rPr>
              <a:t>To</a:t>
            </a:r>
            <a:r>
              <a:rPr lang="de-DE" sz="2400" dirty="0" smtClean="0">
                <a:solidFill>
                  <a:schemeClr val="accent2"/>
                </a:solidFill>
                <a:latin typeface="+mj-lt"/>
                <a:ea typeface="+mj-ea"/>
                <a:cs typeface="+mj-cs"/>
              </a:rPr>
              <a:t> </a:t>
            </a:r>
            <a:r>
              <a:rPr lang="de-DE" sz="2400" dirty="0" err="1" smtClean="0">
                <a:solidFill>
                  <a:schemeClr val="accent2"/>
                </a:solidFill>
                <a:latin typeface="+mj-lt"/>
                <a:ea typeface="+mj-ea"/>
                <a:cs typeface="+mj-cs"/>
              </a:rPr>
              <a:t>increase</a:t>
            </a:r>
            <a:r>
              <a:rPr lang="de-DE" sz="2400" dirty="0" smtClean="0">
                <a:solidFill>
                  <a:schemeClr val="accent2"/>
                </a:solidFill>
                <a:latin typeface="+mj-lt"/>
                <a:ea typeface="+mj-ea"/>
                <a:cs typeface="+mj-cs"/>
              </a:rPr>
              <a:t> the </a:t>
            </a:r>
            <a:r>
              <a:rPr lang="de-DE" sz="2400" dirty="0" err="1" smtClean="0">
                <a:solidFill>
                  <a:schemeClr val="accent2"/>
                </a:solidFill>
                <a:latin typeface="+mj-lt"/>
                <a:ea typeface="+mj-ea"/>
                <a:cs typeface="+mj-cs"/>
              </a:rPr>
              <a:t>transparency</a:t>
            </a:r>
            <a:r>
              <a:rPr lang="de-DE" sz="2400" dirty="0" smtClean="0">
                <a:solidFill>
                  <a:schemeClr val="accent2"/>
                </a:solidFill>
                <a:latin typeface="+mj-lt"/>
                <a:ea typeface="+mj-ea"/>
                <a:cs typeface="+mj-cs"/>
              </a:rPr>
              <a:t>, </a:t>
            </a:r>
            <a:r>
              <a:rPr lang="de-DE" sz="2400" dirty="0" err="1" smtClean="0">
                <a:solidFill>
                  <a:schemeClr val="accent2"/>
                </a:solidFill>
                <a:latin typeface="+mj-lt"/>
                <a:ea typeface="+mj-ea"/>
                <a:cs typeface="+mj-cs"/>
              </a:rPr>
              <a:t>efficiency</a:t>
            </a:r>
            <a:r>
              <a:rPr lang="de-DE" sz="2400" dirty="0" smtClean="0">
                <a:solidFill>
                  <a:schemeClr val="accent2"/>
                </a:solidFill>
                <a:latin typeface="+mj-lt"/>
                <a:ea typeface="+mj-ea"/>
                <a:cs typeface="+mj-cs"/>
              </a:rPr>
              <a:t> and </a:t>
            </a:r>
            <a:r>
              <a:rPr lang="de-DE" sz="2400" dirty="0" err="1" smtClean="0">
                <a:solidFill>
                  <a:schemeClr val="accent2"/>
                </a:solidFill>
                <a:latin typeface="+mj-lt"/>
                <a:ea typeface="+mj-ea"/>
                <a:cs typeface="+mj-cs"/>
              </a:rPr>
              <a:t>effectiveness</a:t>
            </a:r>
            <a:r>
              <a:rPr lang="de-DE" sz="2400" dirty="0" smtClean="0">
                <a:solidFill>
                  <a:schemeClr val="accent2"/>
                </a:solidFill>
                <a:latin typeface="+mj-lt"/>
                <a:ea typeface="+mj-ea"/>
                <a:cs typeface="+mj-cs"/>
              </a:rPr>
              <a:t> of the </a:t>
            </a:r>
            <a:r>
              <a:rPr lang="de-DE" sz="2400" dirty="0" err="1" smtClean="0">
                <a:solidFill>
                  <a:schemeClr val="accent2"/>
                </a:solidFill>
                <a:latin typeface="+mj-lt"/>
                <a:ea typeface="+mj-ea"/>
                <a:cs typeface="+mj-cs"/>
              </a:rPr>
              <a:t>verification</a:t>
            </a:r>
            <a:r>
              <a:rPr lang="de-DE" sz="2400" dirty="0" smtClean="0">
                <a:solidFill>
                  <a:schemeClr val="accent2"/>
                </a:solidFill>
                <a:latin typeface="+mj-lt"/>
                <a:ea typeface="+mj-ea"/>
                <a:cs typeface="+mj-cs"/>
              </a:rPr>
              <a:t> </a:t>
            </a:r>
            <a:r>
              <a:rPr lang="de-DE" sz="2400" dirty="0" err="1" smtClean="0">
                <a:solidFill>
                  <a:schemeClr val="accent2"/>
                </a:solidFill>
                <a:latin typeface="+mj-lt"/>
                <a:ea typeface="+mj-ea"/>
                <a:cs typeface="+mj-cs"/>
              </a:rPr>
              <a:t>regime</a:t>
            </a:r>
            <a:r>
              <a:rPr lang="de-DE" sz="2400" dirty="0" smtClean="0">
                <a:solidFill>
                  <a:schemeClr val="accent2"/>
                </a:solidFill>
                <a:latin typeface="+mj-lt"/>
                <a:ea typeface="+mj-ea"/>
                <a:cs typeface="+mj-cs"/>
              </a:rPr>
              <a:t> ICCA </a:t>
            </a:r>
            <a:r>
              <a:rPr lang="de-DE" sz="2400" dirty="0" err="1" smtClean="0">
                <a:solidFill>
                  <a:schemeClr val="accent2"/>
                </a:solidFill>
                <a:latin typeface="+mj-lt"/>
                <a:ea typeface="+mj-ea"/>
                <a:cs typeface="+mj-cs"/>
              </a:rPr>
              <a:t>requests</a:t>
            </a:r>
            <a:r>
              <a:rPr lang="de-DE" sz="2400" dirty="0" smtClean="0">
                <a:solidFill>
                  <a:schemeClr val="accent2"/>
                </a:solidFill>
                <a:latin typeface="+mj-lt"/>
                <a:ea typeface="+mj-ea"/>
                <a:cs typeface="+mj-cs"/>
              </a:rPr>
              <a:t> </a:t>
            </a:r>
            <a:r>
              <a:rPr lang="de-DE" sz="2400" dirty="0" err="1" smtClean="0">
                <a:solidFill>
                  <a:schemeClr val="accent2"/>
                </a:solidFill>
                <a:latin typeface="+mj-lt"/>
                <a:ea typeface="+mj-ea"/>
                <a:cs typeface="+mj-cs"/>
              </a:rPr>
              <a:t>as</a:t>
            </a:r>
            <a:r>
              <a:rPr lang="de-DE" sz="2400" dirty="0" smtClean="0">
                <a:solidFill>
                  <a:schemeClr val="accent2"/>
                </a:solidFill>
                <a:latin typeface="+mj-lt"/>
                <a:ea typeface="+mj-ea"/>
                <a:cs typeface="+mj-cs"/>
              </a:rPr>
              <a:t> </a:t>
            </a:r>
            <a:r>
              <a:rPr lang="de-DE" sz="2400" dirty="0" err="1" smtClean="0">
                <a:solidFill>
                  <a:schemeClr val="accent2"/>
                </a:solidFill>
                <a:latin typeface="+mj-lt"/>
                <a:ea typeface="+mj-ea"/>
                <a:cs typeface="+mj-cs"/>
              </a:rPr>
              <a:t>regards</a:t>
            </a:r>
            <a:r>
              <a:rPr lang="de-DE" sz="2400" dirty="0" smtClean="0">
                <a:solidFill>
                  <a:schemeClr val="accent2"/>
                </a:solidFill>
                <a:latin typeface="+mj-lt"/>
                <a:ea typeface="+mj-ea"/>
                <a:cs typeface="+mj-cs"/>
              </a:rPr>
              <a:t> the </a:t>
            </a:r>
            <a:r>
              <a:rPr lang="de-DE" sz="2400" dirty="0" err="1" smtClean="0">
                <a:solidFill>
                  <a:schemeClr val="accent2"/>
                </a:solidFill>
                <a:latin typeface="+mj-lt"/>
                <a:ea typeface="+mj-ea"/>
                <a:cs typeface="+mj-cs"/>
              </a:rPr>
              <a:t>distribution</a:t>
            </a:r>
            <a:r>
              <a:rPr lang="de-DE" sz="2400" dirty="0" smtClean="0">
                <a:solidFill>
                  <a:schemeClr val="accent2"/>
                </a:solidFill>
                <a:latin typeface="+mj-lt"/>
                <a:ea typeface="+mj-ea"/>
                <a:cs typeface="+mj-cs"/>
              </a:rPr>
              <a:t> of Art VI </a:t>
            </a:r>
            <a:r>
              <a:rPr lang="de-DE" sz="2400" dirty="0" err="1" smtClean="0">
                <a:solidFill>
                  <a:schemeClr val="accent2"/>
                </a:solidFill>
                <a:latin typeface="+mj-lt"/>
                <a:ea typeface="+mj-ea"/>
                <a:cs typeface="+mj-cs"/>
              </a:rPr>
              <a:t>inspection</a:t>
            </a:r>
            <a:r>
              <a:rPr lang="de-DE" sz="2400" dirty="0" smtClean="0">
                <a:solidFill>
                  <a:schemeClr val="accent2"/>
                </a:solidFill>
                <a:latin typeface="+mj-lt"/>
                <a:ea typeface="+mj-ea"/>
                <a:cs typeface="+mj-cs"/>
              </a:rPr>
              <a:t> </a:t>
            </a:r>
            <a:r>
              <a:rPr lang="de-DE" sz="2400" dirty="0" err="1" smtClean="0">
                <a:solidFill>
                  <a:schemeClr val="accent2"/>
                </a:solidFill>
                <a:latin typeface="+mj-lt"/>
                <a:ea typeface="+mj-ea"/>
                <a:cs typeface="+mj-cs"/>
              </a:rPr>
              <a:t>resources</a:t>
            </a:r>
            <a:r>
              <a:rPr lang="de-DE" sz="2400" dirty="0" smtClean="0">
                <a:solidFill>
                  <a:schemeClr val="accent2"/>
                </a:solidFill>
                <a:latin typeface="+mj-lt"/>
                <a:ea typeface="+mj-ea"/>
                <a:cs typeface="+mj-cs"/>
              </a:rPr>
              <a:t>:</a:t>
            </a:r>
          </a:p>
          <a:p>
            <a:endParaRPr lang="de-DE" sz="2400" dirty="0">
              <a:solidFill>
                <a:schemeClr val="accent2"/>
              </a:solidFill>
              <a:latin typeface="+mj-lt"/>
              <a:ea typeface="+mj-ea"/>
              <a:cs typeface="+mj-cs"/>
            </a:endParaRPr>
          </a:p>
          <a:p>
            <a:r>
              <a:rPr lang="de-DE" sz="2400" dirty="0" err="1" smtClean="0">
                <a:solidFill>
                  <a:schemeClr val="accent2"/>
                </a:solidFill>
                <a:latin typeface="+mj-lt"/>
                <a:ea typeface="+mj-ea"/>
                <a:cs typeface="+mj-cs"/>
              </a:rPr>
              <a:t>To</a:t>
            </a:r>
            <a:r>
              <a:rPr lang="de-DE" sz="2400" dirty="0" smtClean="0">
                <a:solidFill>
                  <a:schemeClr val="accent2"/>
                </a:solidFill>
                <a:latin typeface="+mj-lt"/>
                <a:ea typeface="+mj-ea"/>
                <a:cs typeface="+mj-cs"/>
              </a:rPr>
              <a:t> </a:t>
            </a:r>
            <a:r>
              <a:rPr lang="de-DE" sz="2400" dirty="0" err="1" smtClean="0">
                <a:solidFill>
                  <a:schemeClr val="accent2"/>
                </a:solidFill>
                <a:latin typeface="+mj-lt"/>
                <a:ea typeface="+mj-ea"/>
                <a:cs typeface="+mj-cs"/>
              </a:rPr>
              <a:t>review</a:t>
            </a:r>
            <a:r>
              <a:rPr lang="de-DE" sz="2400" dirty="0" smtClean="0">
                <a:solidFill>
                  <a:schemeClr val="accent2"/>
                </a:solidFill>
                <a:latin typeface="+mj-lt"/>
                <a:ea typeface="+mj-ea"/>
                <a:cs typeface="+mj-cs"/>
              </a:rPr>
              <a:t> the </a:t>
            </a:r>
            <a:r>
              <a:rPr lang="de-DE" sz="2400" dirty="0" err="1" smtClean="0">
                <a:solidFill>
                  <a:schemeClr val="accent2"/>
                </a:solidFill>
                <a:latin typeface="+mj-lt"/>
                <a:ea typeface="+mj-ea"/>
                <a:cs typeface="+mj-cs"/>
              </a:rPr>
              <a:t>appropriateness</a:t>
            </a:r>
            <a:r>
              <a:rPr lang="de-DE" sz="2400" dirty="0" smtClean="0">
                <a:solidFill>
                  <a:schemeClr val="accent2"/>
                </a:solidFill>
                <a:latin typeface="+mj-lt"/>
                <a:ea typeface="+mj-ea"/>
                <a:cs typeface="+mj-cs"/>
              </a:rPr>
              <a:t> of </a:t>
            </a:r>
            <a:r>
              <a:rPr lang="de-DE" sz="2400" dirty="0" err="1" smtClean="0">
                <a:solidFill>
                  <a:schemeClr val="accent2"/>
                </a:solidFill>
                <a:latin typeface="+mj-lt"/>
                <a:ea typeface="+mj-ea"/>
                <a:cs typeface="+mj-cs"/>
              </a:rPr>
              <a:t>periodic</a:t>
            </a:r>
            <a:r>
              <a:rPr lang="de-DE" sz="2400" dirty="0" smtClean="0">
                <a:solidFill>
                  <a:schemeClr val="accent2"/>
                </a:solidFill>
                <a:latin typeface="+mj-lt"/>
                <a:ea typeface="+mj-ea"/>
                <a:cs typeface="+mj-cs"/>
              </a:rPr>
              <a:t> </a:t>
            </a:r>
            <a:r>
              <a:rPr lang="de-DE" sz="2400" dirty="0" err="1" smtClean="0">
                <a:solidFill>
                  <a:schemeClr val="accent2"/>
                </a:solidFill>
                <a:latin typeface="+mj-lt"/>
                <a:ea typeface="+mj-ea"/>
                <a:cs typeface="+mj-cs"/>
              </a:rPr>
              <a:t>re-inspection</a:t>
            </a:r>
            <a:r>
              <a:rPr lang="de-DE" sz="2400" dirty="0" smtClean="0">
                <a:solidFill>
                  <a:schemeClr val="accent2"/>
                </a:solidFill>
                <a:latin typeface="+mj-lt"/>
                <a:ea typeface="+mj-ea"/>
                <a:cs typeface="+mj-cs"/>
              </a:rPr>
              <a:t> of Schedule 2 and Schedule 3 plant </a:t>
            </a:r>
            <a:r>
              <a:rPr lang="de-DE" sz="2400" dirty="0" err="1" smtClean="0">
                <a:solidFill>
                  <a:schemeClr val="accent2"/>
                </a:solidFill>
                <a:latin typeface="+mj-lt"/>
                <a:ea typeface="+mj-ea"/>
                <a:cs typeface="+mj-cs"/>
              </a:rPr>
              <a:t>sites</a:t>
            </a:r>
            <a:r>
              <a:rPr lang="de-DE" sz="2400" dirty="0" smtClean="0">
                <a:solidFill>
                  <a:schemeClr val="accent2"/>
                </a:solidFill>
                <a:latin typeface="+mj-lt"/>
                <a:ea typeface="+mj-ea"/>
                <a:cs typeface="+mj-cs"/>
              </a:rPr>
              <a:t> </a:t>
            </a:r>
            <a:r>
              <a:rPr lang="de-DE" sz="2400" dirty="0" err="1" smtClean="0">
                <a:solidFill>
                  <a:schemeClr val="accent2"/>
                </a:solidFill>
                <a:latin typeface="+mj-lt"/>
                <a:ea typeface="+mj-ea"/>
                <a:cs typeface="+mj-cs"/>
              </a:rPr>
              <a:t>every</a:t>
            </a:r>
            <a:r>
              <a:rPr lang="de-DE" sz="2400" dirty="0" smtClean="0">
                <a:solidFill>
                  <a:schemeClr val="accent2"/>
                </a:solidFill>
                <a:latin typeface="+mj-lt"/>
                <a:ea typeface="+mj-ea"/>
                <a:cs typeface="+mj-cs"/>
              </a:rPr>
              <a:t> 2-3 </a:t>
            </a:r>
            <a:r>
              <a:rPr lang="de-DE" sz="2400" dirty="0" err="1" smtClean="0">
                <a:solidFill>
                  <a:schemeClr val="accent2"/>
                </a:solidFill>
                <a:latin typeface="+mj-lt"/>
                <a:ea typeface="+mj-ea"/>
                <a:cs typeface="+mj-cs"/>
              </a:rPr>
              <a:t>years</a:t>
            </a:r>
            <a:r>
              <a:rPr lang="de-DE" sz="2400" dirty="0" smtClean="0">
                <a:solidFill>
                  <a:schemeClr val="accent2"/>
                </a:solidFill>
                <a:latin typeface="+mj-lt"/>
                <a:ea typeface="+mj-ea"/>
                <a:cs typeface="+mj-cs"/>
              </a:rPr>
              <a:t>, i.e. </a:t>
            </a:r>
            <a:r>
              <a:rPr lang="de-DE" sz="2400" dirty="0" err="1" smtClean="0">
                <a:solidFill>
                  <a:schemeClr val="accent2"/>
                </a:solidFill>
                <a:latin typeface="+mj-lt"/>
                <a:ea typeface="+mj-ea"/>
                <a:cs typeface="+mj-cs"/>
              </a:rPr>
              <a:t>to</a:t>
            </a:r>
            <a:r>
              <a:rPr lang="de-DE" sz="2400" dirty="0" smtClean="0">
                <a:solidFill>
                  <a:schemeClr val="accent2"/>
                </a:solidFill>
                <a:latin typeface="+mj-lt"/>
                <a:ea typeface="+mj-ea"/>
                <a:cs typeface="+mj-cs"/>
              </a:rPr>
              <a:t> </a:t>
            </a:r>
            <a:r>
              <a:rPr lang="de-DE" sz="2400" dirty="0" err="1" smtClean="0">
                <a:solidFill>
                  <a:schemeClr val="accent2"/>
                </a:solidFill>
                <a:latin typeface="+mj-lt"/>
                <a:ea typeface="+mj-ea"/>
                <a:cs typeface="+mj-cs"/>
              </a:rPr>
              <a:t>review</a:t>
            </a:r>
            <a:r>
              <a:rPr lang="de-DE" sz="2400" dirty="0" smtClean="0">
                <a:solidFill>
                  <a:schemeClr val="accent2"/>
                </a:solidFill>
                <a:latin typeface="+mj-lt"/>
                <a:ea typeface="+mj-ea"/>
                <a:cs typeface="+mj-cs"/>
              </a:rPr>
              <a:t> </a:t>
            </a:r>
            <a:r>
              <a:rPr lang="de-DE" sz="2400" dirty="0" err="1" smtClean="0">
                <a:solidFill>
                  <a:schemeClr val="accent2"/>
                </a:solidFill>
                <a:latin typeface="+mj-lt"/>
                <a:ea typeface="+mj-ea"/>
                <a:cs typeface="+mj-cs"/>
              </a:rPr>
              <a:t>the</a:t>
            </a:r>
            <a:r>
              <a:rPr lang="de-DE" sz="2400" dirty="0" smtClean="0">
                <a:solidFill>
                  <a:schemeClr val="accent2"/>
                </a:solidFill>
                <a:latin typeface="+mj-lt"/>
                <a:ea typeface="+mj-ea"/>
                <a:cs typeface="+mj-cs"/>
              </a:rPr>
              <a:t> </a:t>
            </a:r>
            <a:r>
              <a:rPr lang="de-DE" sz="2400" dirty="0" err="1" smtClean="0">
                <a:solidFill>
                  <a:schemeClr val="accent2"/>
                </a:solidFill>
                <a:latin typeface="+mj-lt"/>
                <a:ea typeface="+mj-ea"/>
                <a:cs typeface="+mj-cs"/>
              </a:rPr>
              <a:t>existing</a:t>
            </a:r>
            <a:r>
              <a:rPr lang="de-DE" sz="2400" dirty="0" smtClean="0">
                <a:solidFill>
                  <a:schemeClr val="accent2"/>
                </a:solidFill>
                <a:latin typeface="+mj-lt"/>
                <a:ea typeface="+mj-ea"/>
                <a:cs typeface="+mj-cs"/>
              </a:rPr>
              <a:t> </a:t>
            </a:r>
            <a:r>
              <a:rPr lang="de-DE" sz="2400" dirty="0" err="1" smtClean="0">
                <a:solidFill>
                  <a:schemeClr val="accent2"/>
                </a:solidFill>
                <a:latin typeface="+mj-lt"/>
                <a:ea typeface="+mj-ea"/>
                <a:cs typeface="+mj-cs"/>
              </a:rPr>
              <a:t>distribution</a:t>
            </a:r>
            <a:r>
              <a:rPr lang="de-DE" sz="2400" dirty="0" smtClean="0">
                <a:solidFill>
                  <a:schemeClr val="accent2"/>
                </a:solidFill>
                <a:latin typeface="+mj-lt"/>
                <a:ea typeface="+mj-ea"/>
                <a:cs typeface="+mj-cs"/>
              </a:rPr>
              <a:t> of Art VI </a:t>
            </a:r>
            <a:r>
              <a:rPr lang="de-DE" sz="2400" dirty="0" err="1" smtClean="0">
                <a:solidFill>
                  <a:schemeClr val="accent2"/>
                </a:solidFill>
                <a:latin typeface="+mj-lt"/>
                <a:ea typeface="+mj-ea"/>
                <a:cs typeface="+mj-cs"/>
              </a:rPr>
              <a:t>inspection</a:t>
            </a:r>
            <a:r>
              <a:rPr lang="de-DE" sz="2400" dirty="0" smtClean="0">
                <a:solidFill>
                  <a:schemeClr val="accent2"/>
                </a:solidFill>
                <a:latin typeface="+mj-lt"/>
                <a:ea typeface="+mj-ea"/>
                <a:cs typeface="+mj-cs"/>
              </a:rPr>
              <a:t> </a:t>
            </a:r>
            <a:r>
              <a:rPr lang="de-DE" sz="2400" dirty="0" err="1" smtClean="0">
                <a:solidFill>
                  <a:schemeClr val="accent2"/>
                </a:solidFill>
                <a:latin typeface="+mj-lt"/>
                <a:ea typeface="+mj-ea"/>
                <a:cs typeface="+mj-cs"/>
              </a:rPr>
              <a:t>resources</a:t>
            </a:r>
            <a:r>
              <a:rPr lang="de-DE" sz="2400" dirty="0" smtClean="0">
                <a:solidFill>
                  <a:schemeClr val="accent2"/>
                </a:solidFill>
                <a:latin typeface="+mj-lt"/>
                <a:ea typeface="+mj-ea"/>
                <a:cs typeface="+mj-cs"/>
              </a:rPr>
              <a:t> </a:t>
            </a:r>
            <a:r>
              <a:rPr lang="de-DE" sz="2400" dirty="0" err="1" smtClean="0">
                <a:solidFill>
                  <a:schemeClr val="accent2"/>
                </a:solidFill>
                <a:latin typeface="+mj-lt"/>
                <a:ea typeface="+mj-ea"/>
                <a:cs typeface="+mj-cs"/>
              </a:rPr>
              <a:t>based</a:t>
            </a:r>
            <a:r>
              <a:rPr lang="de-DE" sz="2400" dirty="0" smtClean="0">
                <a:solidFill>
                  <a:schemeClr val="accent2"/>
                </a:solidFill>
                <a:latin typeface="+mj-lt"/>
                <a:ea typeface="+mj-ea"/>
                <a:cs typeface="+mj-cs"/>
              </a:rPr>
              <a:t> on the </a:t>
            </a:r>
            <a:r>
              <a:rPr lang="de-DE" sz="2400" dirty="0" err="1" smtClean="0">
                <a:solidFill>
                  <a:schemeClr val="accent2"/>
                </a:solidFill>
                <a:latin typeface="+mj-lt"/>
                <a:ea typeface="+mj-ea"/>
                <a:cs typeface="+mj-cs"/>
              </a:rPr>
              <a:t>current</a:t>
            </a:r>
            <a:r>
              <a:rPr lang="de-DE" sz="2400" dirty="0" smtClean="0">
                <a:solidFill>
                  <a:schemeClr val="accent2"/>
                </a:solidFill>
                <a:latin typeface="+mj-lt"/>
                <a:ea typeface="+mj-ea"/>
                <a:cs typeface="+mj-cs"/>
              </a:rPr>
              <a:t> </a:t>
            </a:r>
            <a:r>
              <a:rPr lang="de-DE" sz="2400" dirty="0" err="1" smtClean="0">
                <a:solidFill>
                  <a:schemeClr val="accent2"/>
                </a:solidFill>
                <a:latin typeface="+mj-lt"/>
                <a:ea typeface="+mj-ea"/>
                <a:cs typeface="+mj-cs"/>
              </a:rPr>
              <a:t>selection</a:t>
            </a:r>
            <a:r>
              <a:rPr lang="de-DE" sz="2400" dirty="0" smtClean="0">
                <a:solidFill>
                  <a:schemeClr val="accent2"/>
                </a:solidFill>
                <a:latin typeface="+mj-lt"/>
                <a:ea typeface="+mj-ea"/>
                <a:cs typeface="+mj-cs"/>
              </a:rPr>
              <a:t> </a:t>
            </a:r>
            <a:r>
              <a:rPr lang="de-DE" sz="2400" dirty="0" err="1" smtClean="0">
                <a:solidFill>
                  <a:schemeClr val="accent2"/>
                </a:solidFill>
                <a:latin typeface="+mj-lt"/>
                <a:ea typeface="+mj-ea"/>
                <a:cs typeface="+mj-cs"/>
              </a:rPr>
              <a:t>rules</a:t>
            </a:r>
            <a:r>
              <a:rPr lang="de-DE" sz="2400" dirty="0" smtClean="0">
                <a:solidFill>
                  <a:schemeClr val="accent2"/>
                </a:solidFill>
                <a:latin typeface="+mj-lt"/>
                <a:ea typeface="+mj-ea"/>
                <a:cs typeface="+mj-cs"/>
              </a:rPr>
              <a:t>. </a:t>
            </a:r>
          </a:p>
          <a:p>
            <a:endParaRPr lang="de-DE" sz="2400" dirty="0" smtClean="0">
              <a:solidFill>
                <a:schemeClr val="accent2"/>
              </a:solidFill>
              <a:latin typeface="+mj-lt"/>
              <a:ea typeface="+mj-ea"/>
              <a:cs typeface="+mj-cs"/>
            </a:endParaRPr>
          </a:p>
          <a:p>
            <a:r>
              <a:rPr lang="de-DE" sz="2400" dirty="0" smtClean="0">
                <a:solidFill>
                  <a:schemeClr val="accent2"/>
                </a:solidFill>
                <a:latin typeface="+mj-lt"/>
                <a:ea typeface="+mj-ea"/>
                <a:cs typeface="+mj-cs"/>
              </a:rPr>
              <a:t>As a </a:t>
            </a:r>
            <a:r>
              <a:rPr lang="de-DE" sz="2400" dirty="0" err="1" smtClean="0">
                <a:solidFill>
                  <a:schemeClr val="accent2"/>
                </a:solidFill>
                <a:latin typeface="+mj-lt"/>
                <a:ea typeface="+mj-ea"/>
                <a:cs typeface="+mj-cs"/>
              </a:rPr>
              <a:t>consequence</a:t>
            </a:r>
            <a:r>
              <a:rPr lang="de-DE" sz="2400" dirty="0" smtClean="0">
                <a:solidFill>
                  <a:schemeClr val="accent2"/>
                </a:solidFill>
                <a:latin typeface="+mj-lt"/>
                <a:ea typeface="+mj-ea"/>
                <a:cs typeface="+mj-cs"/>
              </a:rPr>
              <a:t>, the total </a:t>
            </a:r>
            <a:r>
              <a:rPr lang="de-DE" sz="2400" dirty="0" err="1" smtClean="0">
                <a:solidFill>
                  <a:schemeClr val="accent2"/>
                </a:solidFill>
                <a:latin typeface="+mj-lt"/>
                <a:ea typeface="+mj-ea"/>
                <a:cs typeface="+mj-cs"/>
              </a:rPr>
              <a:t>number</a:t>
            </a:r>
            <a:r>
              <a:rPr lang="de-DE" sz="2400" dirty="0" smtClean="0">
                <a:solidFill>
                  <a:schemeClr val="accent2"/>
                </a:solidFill>
                <a:latin typeface="+mj-lt"/>
                <a:ea typeface="+mj-ea"/>
                <a:cs typeface="+mj-cs"/>
              </a:rPr>
              <a:t> of </a:t>
            </a:r>
            <a:r>
              <a:rPr lang="de-DE" sz="2400" dirty="0" err="1" smtClean="0">
                <a:solidFill>
                  <a:schemeClr val="accent2"/>
                </a:solidFill>
                <a:latin typeface="+mj-lt"/>
                <a:ea typeface="+mj-ea"/>
                <a:cs typeface="+mj-cs"/>
              </a:rPr>
              <a:t>inspections</a:t>
            </a:r>
            <a:r>
              <a:rPr lang="de-DE" sz="2400" dirty="0" smtClean="0">
                <a:solidFill>
                  <a:schemeClr val="accent2"/>
                </a:solidFill>
                <a:latin typeface="+mj-lt"/>
                <a:ea typeface="+mj-ea"/>
                <a:cs typeface="+mj-cs"/>
              </a:rPr>
              <a:t> </a:t>
            </a:r>
            <a:r>
              <a:rPr lang="de-DE" sz="2400" dirty="0" err="1" smtClean="0">
                <a:solidFill>
                  <a:schemeClr val="accent2"/>
                </a:solidFill>
                <a:latin typeface="+mj-lt"/>
                <a:ea typeface="+mj-ea"/>
                <a:cs typeface="+mj-cs"/>
              </a:rPr>
              <a:t>has</a:t>
            </a:r>
            <a:r>
              <a:rPr lang="de-DE" sz="2400" dirty="0" smtClean="0">
                <a:solidFill>
                  <a:schemeClr val="accent2"/>
                </a:solidFill>
                <a:latin typeface="+mj-lt"/>
                <a:ea typeface="+mj-ea"/>
                <a:cs typeface="+mj-cs"/>
              </a:rPr>
              <a:t> </a:t>
            </a:r>
            <a:r>
              <a:rPr lang="de-DE" sz="2400" dirty="0" err="1" smtClean="0">
                <a:solidFill>
                  <a:schemeClr val="accent2"/>
                </a:solidFill>
                <a:latin typeface="+mj-lt"/>
                <a:ea typeface="+mj-ea"/>
                <a:cs typeface="+mj-cs"/>
              </a:rPr>
              <a:t>to</a:t>
            </a:r>
            <a:r>
              <a:rPr lang="de-DE" sz="2400" dirty="0" smtClean="0">
                <a:solidFill>
                  <a:schemeClr val="accent2"/>
                </a:solidFill>
                <a:latin typeface="+mj-lt"/>
                <a:ea typeface="+mj-ea"/>
                <a:cs typeface="+mj-cs"/>
              </a:rPr>
              <a:t> </a:t>
            </a:r>
            <a:r>
              <a:rPr lang="de-DE" sz="2400" dirty="0" err="1" smtClean="0">
                <a:solidFill>
                  <a:schemeClr val="accent2"/>
                </a:solidFill>
                <a:latin typeface="+mj-lt"/>
                <a:ea typeface="+mj-ea"/>
                <a:cs typeface="+mj-cs"/>
              </a:rPr>
              <a:t>be</a:t>
            </a:r>
            <a:r>
              <a:rPr lang="de-DE" sz="2400" dirty="0" smtClean="0">
                <a:solidFill>
                  <a:schemeClr val="accent2"/>
                </a:solidFill>
                <a:latin typeface="+mj-lt"/>
                <a:ea typeface="+mj-ea"/>
                <a:cs typeface="+mj-cs"/>
              </a:rPr>
              <a:t> </a:t>
            </a:r>
            <a:r>
              <a:rPr lang="de-DE" sz="2400" dirty="0" err="1" smtClean="0">
                <a:solidFill>
                  <a:schemeClr val="accent2"/>
                </a:solidFill>
                <a:latin typeface="+mj-lt"/>
                <a:ea typeface="+mj-ea"/>
                <a:cs typeface="+mj-cs"/>
              </a:rPr>
              <a:t>reviewed</a:t>
            </a:r>
            <a:r>
              <a:rPr lang="de-DE" sz="2400" dirty="0" smtClean="0">
                <a:solidFill>
                  <a:schemeClr val="accent2"/>
                </a:solidFill>
                <a:latin typeface="+mj-lt"/>
                <a:ea typeface="+mj-ea"/>
                <a:cs typeface="+mj-cs"/>
              </a:rPr>
              <a:t> </a:t>
            </a:r>
            <a:r>
              <a:rPr lang="de-DE" sz="2400" dirty="0" err="1" smtClean="0">
                <a:solidFill>
                  <a:schemeClr val="accent2"/>
                </a:solidFill>
                <a:latin typeface="+mj-lt"/>
                <a:ea typeface="+mj-ea"/>
                <a:cs typeface="+mj-cs"/>
              </a:rPr>
              <a:t>as</a:t>
            </a:r>
            <a:r>
              <a:rPr lang="de-DE" sz="2400" dirty="0" smtClean="0">
                <a:solidFill>
                  <a:schemeClr val="accent2"/>
                </a:solidFill>
                <a:latin typeface="+mj-lt"/>
                <a:ea typeface="+mj-ea"/>
                <a:cs typeface="+mj-cs"/>
              </a:rPr>
              <a:t> </a:t>
            </a:r>
            <a:r>
              <a:rPr lang="de-DE" sz="2400" dirty="0" err="1" smtClean="0">
                <a:solidFill>
                  <a:schemeClr val="accent2"/>
                </a:solidFill>
                <a:latin typeface="+mj-lt"/>
                <a:ea typeface="+mj-ea"/>
                <a:cs typeface="+mj-cs"/>
              </a:rPr>
              <a:t>well</a:t>
            </a:r>
            <a:r>
              <a:rPr lang="de-DE" sz="2400" dirty="0" smtClean="0">
                <a:solidFill>
                  <a:schemeClr val="accent2"/>
                </a:solidFill>
                <a:latin typeface="+mj-lt"/>
                <a:ea typeface="+mj-ea"/>
                <a:cs typeface="+mj-cs"/>
              </a:rPr>
              <a:t>.</a:t>
            </a:r>
          </a:p>
          <a:p>
            <a:endParaRPr lang="de-DE" sz="2400" dirty="0">
              <a:solidFill>
                <a:schemeClr val="accent2"/>
              </a:solidFill>
              <a:latin typeface="+mj-lt"/>
              <a:ea typeface="+mj-ea"/>
              <a:cs typeface="+mj-cs"/>
            </a:endParaRPr>
          </a:p>
          <a:p>
            <a:endParaRPr lang="de-DE" sz="2400" dirty="0" smtClean="0">
              <a:solidFill>
                <a:schemeClr val="accent2"/>
              </a:solidFill>
              <a:latin typeface="+mj-lt"/>
              <a:ea typeface="+mj-ea"/>
              <a:cs typeface="+mj-cs"/>
            </a:endParaRPr>
          </a:p>
          <a:p>
            <a:endParaRPr lang="de-DE" sz="2400" dirty="0">
              <a:solidFill>
                <a:schemeClr val="accent2"/>
              </a:solidFill>
              <a:latin typeface="+mj-lt"/>
              <a:ea typeface="+mj-ea"/>
              <a:cs typeface="+mj-cs"/>
            </a:endParaRPr>
          </a:p>
          <a:p>
            <a:endParaRPr lang="de-DE" sz="2400" dirty="0" smtClean="0">
              <a:solidFill>
                <a:schemeClr val="accent2"/>
              </a:solidFill>
              <a:latin typeface="+mj-lt"/>
              <a:ea typeface="+mj-ea"/>
              <a:cs typeface="+mj-cs"/>
            </a:endParaRPr>
          </a:p>
          <a:p>
            <a:endParaRPr lang="de-DE" sz="2400" dirty="0">
              <a:solidFill>
                <a:schemeClr val="accent2"/>
              </a:solidFill>
              <a:latin typeface="+mj-lt"/>
              <a:ea typeface="+mj-ea"/>
              <a:cs typeface="+mj-cs"/>
            </a:endParaRPr>
          </a:p>
          <a:p>
            <a:endParaRPr lang="de-DE" sz="2400" dirty="0" smtClean="0">
              <a:solidFill>
                <a:schemeClr val="accent2"/>
              </a:solidFill>
              <a:latin typeface="+mj-lt"/>
              <a:ea typeface="+mj-ea"/>
              <a:cs typeface="+mj-cs"/>
            </a:endParaRPr>
          </a:p>
          <a:p>
            <a:endParaRPr lang="de-DE" sz="2400" dirty="0">
              <a:solidFill>
                <a:schemeClr val="accent2"/>
              </a:solidFill>
              <a:latin typeface="+mj-lt"/>
              <a:ea typeface="+mj-ea"/>
              <a:cs typeface="+mj-cs"/>
            </a:endParaRPr>
          </a:p>
          <a:p>
            <a:endParaRPr lang="de-DE" sz="2400" dirty="0">
              <a:solidFill>
                <a:schemeClr val="accent2"/>
              </a:solidFill>
              <a:latin typeface="+mj-lt"/>
              <a:ea typeface="+mj-ea"/>
              <a:cs typeface="+mj-cs"/>
            </a:endParaRPr>
          </a:p>
        </p:txBody>
      </p:sp>
    </p:spTree>
    <p:extLst>
      <p:ext uri="{BB962C8B-B14F-4D97-AF65-F5344CB8AC3E}">
        <p14:creationId xmlns:p14="http://schemas.microsoft.com/office/powerpoint/2010/main" val="282196392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78100" y="1857376"/>
            <a:ext cx="6794500" cy="2062103"/>
          </a:xfrm>
          <a:prstGeom prst="rect">
            <a:avLst/>
          </a:prstGeom>
        </p:spPr>
        <p:txBody>
          <a:bodyPr wrap="square">
            <a:spAutoFit/>
          </a:bodyPr>
          <a:lstStyle/>
          <a:p>
            <a:pPr marL="285750" indent="-285750" fontAlgn="base">
              <a:spcBef>
                <a:spcPct val="0"/>
              </a:spcBef>
              <a:spcAft>
                <a:spcPct val="0"/>
              </a:spcAft>
              <a:buFont typeface="Arial" pitchFamily="34" charset="0"/>
              <a:buChar char="•"/>
              <a:defRPr/>
            </a:pPr>
            <a:endParaRPr lang="en-CA" sz="3200" dirty="0">
              <a:solidFill>
                <a:srgbClr val="333399"/>
              </a:solidFill>
              <a:latin typeface="Arial" panose="020B0604020202020204" pitchFamily="34" charset="0"/>
              <a:cs typeface="Arial" panose="020B0604020202020204" pitchFamily="34" charset="0"/>
            </a:endParaRPr>
          </a:p>
          <a:p>
            <a:pPr marL="285750" indent="-285750" fontAlgn="base">
              <a:spcBef>
                <a:spcPct val="0"/>
              </a:spcBef>
              <a:spcAft>
                <a:spcPct val="0"/>
              </a:spcAft>
              <a:buFont typeface="Arial" pitchFamily="34" charset="0"/>
              <a:buChar char="•"/>
              <a:defRPr/>
            </a:pPr>
            <a:r>
              <a:rPr lang="en-US" sz="3200" b="1" dirty="0">
                <a:solidFill>
                  <a:srgbClr val="333399"/>
                </a:solidFill>
                <a:latin typeface="Arial" panose="020B0604020202020204" pitchFamily="34" charset="0"/>
                <a:cs typeface="Arial" panose="020B0604020202020204" pitchFamily="34" charset="0"/>
              </a:rPr>
              <a:t>Cooperation between ICCA, OPCW and NAs </a:t>
            </a:r>
          </a:p>
          <a:p>
            <a:pPr marL="285750" indent="-285750" fontAlgn="base">
              <a:spcBef>
                <a:spcPct val="0"/>
              </a:spcBef>
              <a:spcAft>
                <a:spcPct val="0"/>
              </a:spcAft>
              <a:buFont typeface="Arial" pitchFamily="34" charset="0"/>
              <a:buChar char="•"/>
              <a:defRPr/>
            </a:pPr>
            <a:endParaRPr lang="en-US" sz="3200" b="1" dirty="0">
              <a:solidFill>
                <a:srgbClr val="333399"/>
              </a:solidFill>
              <a:latin typeface="Arial" panose="020B0604020202020204" pitchFamily="34" charset="0"/>
              <a:cs typeface="Arial" panose="020B0604020202020204" pitchFamily="34" charset="0"/>
            </a:endParaRPr>
          </a:p>
        </p:txBody>
      </p:sp>
      <p:pic>
        <p:nvPicPr>
          <p:cNvPr id="1032" name="Picture 8" descr="C:\Users\D0606\AppData\Local\Microsoft\Windows\Temporary Internet Files\Content.IE5\JO7HLYNB\MP90043064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0646" y="3580526"/>
            <a:ext cx="3931754" cy="261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98665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738" y="809458"/>
            <a:ext cx="8270875" cy="617538"/>
          </a:xfrm>
        </p:spPr>
        <p:txBody>
          <a:bodyPr/>
          <a:lstStyle/>
          <a:p>
            <a:r>
              <a:rPr lang="en-US" sz="4000" b="1" dirty="0"/>
              <a:t>ICCA and the CWC</a:t>
            </a:r>
          </a:p>
        </p:txBody>
      </p:sp>
      <p:sp>
        <p:nvSpPr>
          <p:cNvPr id="3" name="Content Placeholder 2"/>
          <p:cNvSpPr>
            <a:spLocks noGrp="1"/>
          </p:cNvSpPr>
          <p:nvPr>
            <p:ph idx="1"/>
          </p:nvPr>
        </p:nvSpPr>
        <p:spPr>
          <a:xfrm>
            <a:off x="1945106" y="2160447"/>
            <a:ext cx="8228013" cy="3480499"/>
          </a:xfrm>
        </p:spPr>
        <p:txBody>
          <a:bodyPr/>
          <a:lstStyle/>
          <a:p>
            <a:pPr marL="0" indent="0">
              <a:spcBef>
                <a:spcPts val="0"/>
              </a:spcBef>
              <a:buNone/>
            </a:pPr>
            <a:r>
              <a:rPr lang="en-US" sz="2400" kern="1200" dirty="0" smtClean="0">
                <a:solidFill>
                  <a:schemeClr val="accent2"/>
                </a:solidFill>
                <a:latin typeface="+mj-lt"/>
                <a:ea typeface="+mj-ea"/>
                <a:cs typeface="+mj-cs"/>
              </a:rPr>
              <a:t>ICCA-OPCW </a:t>
            </a:r>
            <a:r>
              <a:rPr lang="en-US" sz="2400" kern="1200" dirty="0">
                <a:solidFill>
                  <a:schemeClr val="accent2"/>
                </a:solidFill>
                <a:latin typeface="+mj-lt"/>
                <a:ea typeface="+mj-ea"/>
                <a:cs typeface="+mj-cs"/>
              </a:rPr>
              <a:t>enhanced cooperation agreement approved by ICCA Board and Conference of States Parties to the CWC. </a:t>
            </a:r>
            <a:br>
              <a:rPr lang="en-US" sz="2400" kern="1200" dirty="0">
                <a:solidFill>
                  <a:schemeClr val="accent2"/>
                </a:solidFill>
                <a:latin typeface="+mj-lt"/>
                <a:ea typeface="+mj-ea"/>
                <a:cs typeface="+mj-cs"/>
              </a:rPr>
            </a:br>
            <a:endParaRPr lang="en-US" sz="2400" kern="1200" dirty="0">
              <a:solidFill>
                <a:schemeClr val="accent2"/>
              </a:solidFill>
              <a:latin typeface="+mj-lt"/>
              <a:ea typeface="+mj-ea"/>
              <a:cs typeface="+mj-cs"/>
            </a:endParaRPr>
          </a:p>
          <a:p>
            <a:pPr lvl="2">
              <a:spcBef>
                <a:spcPts val="0"/>
              </a:spcBef>
              <a:buFont typeface="Wingdings" panose="05000000000000000000" pitchFamily="2" charset="2"/>
              <a:buChar char="§"/>
            </a:pPr>
            <a:r>
              <a:rPr lang="en-US" sz="2400" kern="1200" dirty="0">
                <a:solidFill>
                  <a:schemeClr val="accent2"/>
                </a:solidFill>
                <a:latin typeface="+mj-lt"/>
                <a:ea typeface="+mj-ea"/>
                <a:cs typeface="+mj-cs"/>
              </a:rPr>
              <a:t>Leverage Responsible Care in other regions.</a:t>
            </a:r>
          </a:p>
          <a:p>
            <a:pPr lvl="2">
              <a:spcBef>
                <a:spcPts val="0"/>
              </a:spcBef>
              <a:buFont typeface="Wingdings" panose="05000000000000000000" pitchFamily="2" charset="2"/>
              <a:buChar char="§"/>
            </a:pPr>
            <a:r>
              <a:rPr lang="en-US" sz="2400" kern="1200" dirty="0">
                <a:solidFill>
                  <a:schemeClr val="accent2"/>
                </a:solidFill>
                <a:latin typeface="+mj-lt"/>
                <a:ea typeface="+mj-ea"/>
                <a:cs typeface="+mj-cs"/>
              </a:rPr>
              <a:t>Engage industry support for CWC implementation.</a:t>
            </a:r>
          </a:p>
          <a:p>
            <a:pPr lvl="2">
              <a:spcBef>
                <a:spcPts val="0"/>
              </a:spcBef>
              <a:buFont typeface="Wingdings" panose="05000000000000000000" pitchFamily="2" charset="2"/>
              <a:buChar char="§"/>
            </a:pPr>
            <a:r>
              <a:rPr lang="en-US" sz="2400" kern="1200" dirty="0">
                <a:solidFill>
                  <a:schemeClr val="accent2"/>
                </a:solidFill>
                <a:latin typeface="+mj-lt"/>
                <a:ea typeface="+mj-ea"/>
                <a:cs typeface="+mj-cs"/>
              </a:rPr>
              <a:t>Established </a:t>
            </a:r>
            <a:r>
              <a:rPr lang="en-US" sz="2400" kern="1200" dirty="0" smtClean="0">
                <a:solidFill>
                  <a:schemeClr val="accent2"/>
                </a:solidFill>
                <a:latin typeface="+mj-lt"/>
                <a:ea typeface="+mj-ea"/>
                <a:cs typeface="+mj-cs"/>
              </a:rPr>
              <a:t>two new bodies:</a:t>
            </a:r>
            <a:r>
              <a:rPr lang="en-US" sz="2400" kern="1200" dirty="0">
                <a:solidFill>
                  <a:schemeClr val="accent2"/>
                </a:solidFill>
                <a:latin typeface="+mj-lt"/>
                <a:ea typeface="+mj-ea"/>
                <a:cs typeface="+mj-cs"/>
              </a:rPr>
              <a:t/>
            </a:r>
            <a:br>
              <a:rPr lang="en-US" sz="2400" kern="1200" dirty="0">
                <a:solidFill>
                  <a:schemeClr val="accent2"/>
                </a:solidFill>
                <a:latin typeface="+mj-lt"/>
                <a:ea typeface="+mj-ea"/>
                <a:cs typeface="+mj-cs"/>
              </a:rPr>
            </a:br>
            <a:r>
              <a:rPr lang="en-US" sz="2400" kern="1200" dirty="0">
                <a:solidFill>
                  <a:schemeClr val="accent2"/>
                </a:solidFill>
                <a:latin typeface="+mj-lt"/>
                <a:ea typeface="+mj-ea"/>
                <a:cs typeface="+mj-cs"/>
              </a:rPr>
              <a:t>- Chemical Industry Coordinating Group (CICG)</a:t>
            </a:r>
            <a:br>
              <a:rPr lang="en-US" sz="2400" kern="1200" dirty="0">
                <a:solidFill>
                  <a:schemeClr val="accent2"/>
                </a:solidFill>
                <a:latin typeface="+mj-lt"/>
                <a:ea typeface="+mj-ea"/>
                <a:cs typeface="+mj-cs"/>
              </a:rPr>
            </a:br>
            <a:r>
              <a:rPr lang="en-US" sz="2400" kern="1200" dirty="0">
                <a:solidFill>
                  <a:schemeClr val="accent2"/>
                </a:solidFill>
                <a:latin typeface="+mj-lt"/>
                <a:ea typeface="+mj-ea"/>
                <a:cs typeface="+mj-cs"/>
              </a:rPr>
              <a:t>- Joint Steering Committee (JSC)</a:t>
            </a:r>
          </a:p>
          <a:p>
            <a:pPr lvl="2">
              <a:spcBef>
                <a:spcPts val="0"/>
              </a:spcBef>
              <a:buFont typeface="Wingdings" panose="05000000000000000000" pitchFamily="2" charset="2"/>
              <a:buChar char="§"/>
            </a:pPr>
            <a:endParaRPr lang="en-US" sz="3400" dirty="0"/>
          </a:p>
        </p:txBody>
      </p:sp>
    </p:spTree>
    <p:extLst>
      <p:ext uri="{BB962C8B-B14F-4D97-AF65-F5344CB8AC3E}">
        <p14:creationId xmlns:p14="http://schemas.microsoft.com/office/powerpoint/2010/main" val="1532952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769" y="761332"/>
            <a:ext cx="8270875" cy="617538"/>
          </a:xfrm>
        </p:spPr>
        <p:txBody>
          <a:bodyPr/>
          <a:lstStyle/>
          <a:p>
            <a:r>
              <a:rPr lang="en-US" sz="4000" b="1" dirty="0"/>
              <a:t>Organizing the Dialogue</a:t>
            </a:r>
          </a:p>
        </p:txBody>
      </p:sp>
      <p:sp>
        <p:nvSpPr>
          <p:cNvPr id="3" name="Content Placeholder 2"/>
          <p:cNvSpPr>
            <a:spLocks noGrp="1"/>
          </p:cNvSpPr>
          <p:nvPr>
            <p:ph idx="1"/>
          </p:nvPr>
        </p:nvSpPr>
        <p:spPr>
          <a:xfrm>
            <a:off x="1884949" y="2034201"/>
            <a:ext cx="8228013" cy="2473405"/>
          </a:xfrm>
        </p:spPr>
        <p:txBody>
          <a:bodyPr/>
          <a:lstStyle/>
          <a:p>
            <a:pPr>
              <a:spcBef>
                <a:spcPts val="0"/>
              </a:spcBef>
            </a:pPr>
            <a:r>
              <a:rPr lang="en-US" sz="2400" kern="1200" dirty="0">
                <a:solidFill>
                  <a:schemeClr val="accent2"/>
                </a:solidFill>
                <a:latin typeface="+mj-lt"/>
                <a:ea typeface="+mj-ea"/>
                <a:cs typeface="+mj-cs"/>
              </a:rPr>
              <a:t>Joint Steering Committee</a:t>
            </a:r>
          </a:p>
          <a:p>
            <a:pPr lvl="2">
              <a:spcBef>
                <a:spcPts val="0"/>
              </a:spcBef>
              <a:buFont typeface="Wingdings" panose="05000000000000000000" pitchFamily="2" charset="2"/>
              <a:buChar char="§"/>
            </a:pPr>
            <a:r>
              <a:rPr lang="en-US" sz="2400" kern="1200" dirty="0">
                <a:solidFill>
                  <a:schemeClr val="accent2"/>
                </a:solidFill>
                <a:latin typeface="+mj-lt"/>
                <a:ea typeface="+mj-ea"/>
                <a:cs typeface="+mj-cs"/>
              </a:rPr>
              <a:t>Manage industry-OPCW relationship</a:t>
            </a:r>
          </a:p>
          <a:p>
            <a:pPr lvl="2">
              <a:spcBef>
                <a:spcPts val="0"/>
              </a:spcBef>
              <a:buFont typeface="Wingdings" panose="05000000000000000000" pitchFamily="2" charset="2"/>
              <a:buChar char="§"/>
            </a:pPr>
            <a:r>
              <a:rPr lang="en-US" sz="2400" kern="1200" dirty="0">
                <a:solidFill>
                  <a:schemeClr val="accent2"/>
                </a:solidFill>
                <a:latin typeface="+mj-lt"/>
                <a:ea typeface="+mj-ea"/>
                <a:cs typeface="+mj-cs"/>
              </a:rPr>
              <a:t>Industry Members:</a:t>
            </a:r>
          </a:p>
          <a:p>
            <a:pPr lvl="3">
              <a:spcBef>
                <a:spcPts val="0"/>
              </a:spcBef>
              <a:buFont typeface="Wingdings" panose="05000000000000000000" pitchFamily="2" charset="2"/>
              <a:buChar char="§"/>
            </a:pPr>
            <a:r>
              <a:rPr lang="en-US" sz="2400" kern="1200" dirty="0">
                <a:solidFill>
                  <a:schemeClr val="accent2"/>
                </a:solidFill>
                <a:latin typeface="+mj-lt"/>
                <a:ea typeface="+mj-ea"/>
                <a:cs typeface="+mj-cs"/>
              </a:rPr>
              <a:t>ICCA Council Secretary (M. </a:t>
            </a:r>
            <a:r>
              <a:rPr lang="en-US" sz="2400" kern="1200" dirty="0" err="1">
                <a:solidFill>
                  <a:schemeClr val="accent2"/>
                </a:solidFill>
                <a:latin typeface="+mj-lt"/>
                <a:ea typeface="+mj-ea"/>
                <a:cs typeface="+mj-cs"/>
              </a:rPr>
              <a:t>Mensink</a:t>
            </a:r>
            <a:r>
              <a:rPr lang="en-US" sz="2400" kern="1200" dirty="0">
                <a:solidFill>
                  <a:schemeClr val="accent2"/>
                </a:solidFill>
                <a:latin typeface="+mj-lt"/>
                <a:ea typeface="+mj-ea"/>
                <a:cs typeface="+mj-cs"/>
              </a:rPr>
              <a:t>)</a:t>
            </a:r>
          </a:p>
          <a:p>
            <a:pPr lvl="3">
              <a:spcBef>
                <a:spcPts val="0"/>
              </a:spcBef>
              <a:buFont typeface="Wingdings" panose="05000000000000000000" pitchFamily="2" charset="2"/>
              <a:buChar char="§"/>
            </a:pPr>
            <a:r>
              <a:rPr lang="en-US" sz="2400" kern="1200" dirty="0">
                <a:solidFill>
                  <a:schemeClr val="accent2"/>
                </a:solidFill>
                <a:latin typeface="+mj-lt"/>
                <a:ea typeface="+mj-ea"/>
                <a:cs typeface="+mj-cs"/>
              </a:rPr>
              <a:t>CICG Chair (D. </a:t>
            </a:r>
            <a:r>
              <a:rPr lang="en-US" sz="2400" kern="1200" dirty="0" smtClean="0">
                <a:solidFill>
                  <a:schemeClr val="accent2"/>
                </a:solidFill>
                <a:latin typeface="+mj-lt"/>
                <a:ea typeface="+mj-ea"/>
                <a:cs typeface="+mj-cs"/>
              </a:rPr>
              <a:t>Maennig</a:t>
            </a:r>
            <a:r>
              <a:rPr lang="en-US" sz="2400" kern="1200" dirty="0">
                <a:solidFill>
                  <a:schemeClr val="accent2"/>
                </a:solidFill>
                <a:latin typeface="+mj-lt"/>
                <a:ea typeface="+mj-ea"/>
                <a:cs typeface="+mj-cs"/>
              </a:rPr>
              <a:t>, Evonik)</a:t>
            </a:r>
          </a:p>
          <a:p>
            <a:pPr lvl="3">
              <a:spcBef>
                <a:spcPts val="0"/>
              </a:spcBef>
              <a:buFont typeface="Wingdings" panose="05000000000000000000" pitchFamily="2" charset="2"/>
              <a:buChar char="§"/>
            </a:pPr>
            <a:r>
              <a:rPr lang="en-US" sz="2400" kern="1200" dirty="0">
                <a:solidFill>
                  <a:schemeClr val="accent2"/>
                </a:solidFill>
                <a:latin typeface="+mj-lt"/>
                <a:ea typeface="+mj-ea"/>
                <a:cs typeface="+mj-cs"/>
              </a:rPr>
              <a:t>Senior Representatives of other regions (</a:t>
            </a:r>
            <a:r>
              <a:rPr lang="en-US" sz="2400" kern="1200" dirty="0" err="1">
                <a:solidFill>
                  <a:schemeClr val="accent2"/>
                </a:solidFill>
                <a:latin typeface="+mj-lt"/>
                <a:ea typeface="+mj-ea"/>
                <a:cs typeface="+mj-cs"/>
              </a:rPr>
              <a:t>tbd</a:t>
            </a:r>
            <a:r>
              <a:rPr lang="en-US" sz="2400" kern="1200" dirty="0" smtClean="0">
                <a:solidFill>
                  <a:schemeClr val="accent2"/>
                </a:solidFill>
                <a:latin typeface="+mj-lt"/>
                <a:ea typeface="+mj-ea"/>
                <a:cs typeface="+mj-cs"/>
              </a:rPr>
              <a:t>)</a:t>
            </a:r>
          </a:p>
          <a:p>
            <a:pPr lvl="2">
              <a:spcBef>
                <a:spcPts val="0"/>
              </a:spcBef>
              <a:buFont typeface="Wingdings" panose="05000000000000000000" pitchFamily="2" charset="2"/>
              <a:buChar char="§"/>
            </a:pPr>
            <a:r>
              <a:rPr lang="en-US" sz="2400" kern="1200" dirty="0" smtClean="0">
                <a:solidFill>
                  <a:schemeClr val="accent2"/>
                </a:solidFill>
                <a:latin typeface="+mj-lt"/>
                <a:ea typeface="+mj-ea"/>
                <a:cs typeface="+mj-cs"/>
              </a:rPr>
              <a:t>TS members:</a:t>
            </a:r>
          </a:p>
          <a:p>
            <a:pPr lvl="2">
              <a:spcBef>
                <a:spcPts val="0"/>
              </a:spcBef>
              <a:buFont typeface="Wingdings" panose="05000000000000000000" pitchFamily="2" charset="2"/>
              <a:buChar char="§"/>
            </a:pPr>
            <a:r>
              <a:rPr lang="en-US" sz="2400" kern="1200" dirty="0" smtClean="0">
                <a:solidFill>
                  <a:schemeClr val="accent2"/>
                </a:solidFill>
                <a:latin typeface="+mj-lt"/>
                <a:ea typeface="+mj-ea"/>
                <a:cs typeface="+mj-cs"/>
              </a:rPr>
              <a:t>Director General</a:t>
            </a:r>
          </a:p>
          <a:p>
            <a:pPr lvl="2">
              <a:spcBef>
                <a:spcPts val="0"/>
              </a:spcBef>
              <a:buFont typeface="Wingdings" panose="05000000000000000000" pitchFamily="2" charset="2"/>
              <a:buChar char="§"/>
            </a:pPr>
            <a:r>
              <a:rPr lang="en-US" sz="2400" kern="1200" dirty="0" smtClean="0">
                <a:solidFill>
                  <a:schemeClr val="accent2"/>
                </a:solidFill>
                <a:latin typeface="+mj-lt"/>
                <a:ea typeface="+mj-ea"/>
                <a:cs typeface="+mj-cs"/>
              </a:rPr>
              <a:t>Directors VER, OSP, ICA</a:t>
            </a:r>
            <a:br>
              <a:rPr lang="en-US" sz="2400" kern="1200" dirty="0" smtClean="0">
                <a:solidFill>
                  <a:schemeClr val="accent2"/>
                </a:solidFill>
                <a:latin typeface="+mj-lt"/>
                <a:ea typeface="+mj-ea"/>
                <a:cs typeface="+mj-cs"/>
              </a:rPr>
            </a:br>
            <a:endParaRPr lang="en-US" sz="2400" kern="1200" dirty="0">
              <a:solidFill>
                <a:schemeClr val="accent2"/>
              </a:solidFill>
              <a:latin typeface="+mj-lt"/>
              <a:ea typeface="+mj-ea"/>
              <a:cs typeface="+mj-cs"/>
            </a:endParaRPr>
          </a:p>
          <a:p>
            <a:pPr lvl="3">
              <a:spcBef>
                <a:spcPts val="0"/>
              </a:spcBef>
              <a:buFont typeface="Wingdings" panose="05000000000000000000" pitchFamily="2" charset="2"/>
              <a:buChar char="§"/>
            </a:pPr>
            <a:endParaRPr lang="en-US" sz="2400" kern="1200" dirty="0">
              <a:solidFill>
                <a:schemeClr val="accent2"/>
              </a:solidFill>
              <a:latin typeface="+mj-lt"/>
              <a:ea typeface="+mj-ea"/>
              <a:cs typeface="+mj-cs"/>
            </a:endParaRPr>
          </a:p>
        </p:txBody>
      </p:sp>
    </p:spTree>
    <p:extLst>
      <p:ext uri="{BB962C8B-B14F-4D97-AF65-F5344CB8AC3E}">
        <p14:creationId xmlns:p14="http://schemas.microsoft.com/office/powerpoint/2010/main" val="2663711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4154" y="1879317"/>
            <a:ext cx="8090452" cy="5004447"/>
          </a:xfrm>
          <a:prstGeom prst="rect">
            <a:avLst/>
          </a:prstGeom>
        </p:spPr>
        <p:txBody>
          <a:bodyPr wrap="square">
            <a:spAutoFit/>
          </a:bodyPr>
          <a:lstStyle/>
          <a:p>
            <a:pPr fontAlgn="base">
              <a:lnSpc>
                <a:spcPct val="80000"/>
              </a:lnSpc>
              <a:spcBef>
                <a:spcPct val="0"/>
              </a:spcBef>
              <a:spcAft>
                <a:spcPct val="0"/>
              </a:spcAft>
            </a:pPr>
            <a:endParaRPr lang="en-US" sz="2400" dirty="0">
              <a:solidFill>
                <a:schemeClr val="accent2"/>
              </a:solidFill>
              <a:latin typeface="+mj-lt"/>
              <a:ea typeface="+mj-ea"/>
              <a:cs typeface="+mj-cs"/>
            </a:endParaRPr>
          </a:p>
          <a:p>
            <a:pPr fontAlgn="base">
              <a:spcBef>
                <a:spcPct val="0"/>
              </a:spcBef>
              <a:spcAft>
                <a:spcPct val="0"/>
              </a:spcAft>
            </a:pPr>
            <a:r>
              <a:rPr lang="en-US" sz="2400" dirty="0">
                <a:solidFill>
                  <a:schemeClr val="accent2"/>
                </a:solidFill>
                <a:latin typeface="+mj-lt"/>
                <a:ea typeface="+mj-ea"/>
                <a:cs typeface="+mj-cs"/>
              </a:rPr>
              <a:t>The private sector is not only an important stakeholder and partner in implementation, but can be a resource, </a:t>
            </a:r>
            <a:r>
              <a:rPr lang="en-US" sz="2400" dirty="0" err="1">
                <a:solidFill>
                  <a:schemeClr val="accent2"/>
                </a:solidFill>
                <a:latin typeface="+mj-lt"/>
                <a:ea typeface="+mj-ea"/>
                <a:cs typeface="+mj-cs"/>
              </a:rPr>
              <a:t>i.a</a:t>
            </a:r>
            <a:r>
              <a:rPr lang="en-US" sz="2400" dirty="0">
                <a:solidFill>
                  <a:schemeClr val="accent2"/>
                </a:solidFill>
                <a:latin typeface="+mj-lt"/>
                <a:ea typeface="+mj-ea"/>
                <a:cs typeface="+mj-cs"/>
              </a:rPr>
              <a:t>. to:</a:t>
            </a:r>
          </a:p>
          <a:p>
            <a:pPr marL="257175" indent="-257175" fontAlgn="base">
              <a:spcBef>
                <a:spcPct val="0"/>
              </a:spcBef>
              <a:spcAft>
                <a:spcPct val="0"/>
              </a:spcAft>
              <a:buFont typeface="Arial" panose="020B0604020202020204" pitchFamily="34" charset="0"/>
              <a:buChar char="•"/>
            </a:pPr>
            <a:r>
              <a:rPr lang="en-US" sz="2400" dirty="0">
                <a:solidFill>
                  <a:schemeClr val="accent2"/>
                </a:solidFill>
                <a:latin typeface="+mj-lt"/>
                <a:ea typeface="+mj-ea"/>
                <a:cs typeface="+mj-cs"/>
              </a:rPr>
              <a:t>Share best practices</a:t>
            </a:r>
          </a:p>
          <a:p>
            <a:pPr marL="257175" indent="-257175" fontAlgn="base">
              <a:spcBef>
                <a:spcPct val="0"/>
              </a:spcBef>
              <a:spcAft>
                <a:spcPct val="0"/>
              </a:spcAft>
              <a:buFont typeface="Arial" panose="020B0604020202020204" pitchFamily="34" charset="0"/>
              <a:buChar char="•"/>
            </a:pPr>
            <a:r>
              <a:rPr lang="en-US" sz="2400" dirty="0">
                <a:solidFill>
                  <a:schemeClr val="accent2"/>
                </a:solidFill>
                <a:latin typeface="+mj-lt"/>
                <a:ea typeface="+mj-ea"/>
                <a:cs typeface="+mj-cs"/>
              </a:rPr>
              <a:t>Provide expertise about products, services, know-how </a:t>
            </a:r>
            <a:br>
              <a:rPr lang="en-US" sz="2400" dirty="0">
                <a:solidFill>
                  <a:schemeClr val="accent2"/>
                </a:solidFill>
                <a:latin typeface="+mj-lt"/>
                <a:ea typeface="+mj-ea"/>
                <a:cs typeface="+mj-cs"/>
              </a:rPr>
            </a:br>
            <a:r>
              <a:rPr lang="en-US" sz="2400" dirty="0">
                <a:solidFill>
                  <a:schemeClr val="accent2"/>
                </a:solidFill>
                <a:latin typeface="+mj-lt"/>
                <a:ea typeface="+mj-ea"/>
                <a:cs typeface="+mj-cs"/>
              </a:rPr>
              <a:t>and complex supply chains to regulators</a:t>
            </a:r>
          </a:p>
          <a:p>
            <a:pPr marL="257175" indent="-257175" fontAlgn="base">
              <a:spcBef>
                <a:spcPct val="0"/>
              </a:spcBef>
              <a:spcAft>
                <a:spcPct val="0"/>
              </a:spcAft>
              <a:buFont typeface="Arial" panose="020B0604020202020204" pitchFamily="34" charset="0"/>
              <a:buChar char="•"/>
            </a:pPr>
            <a:r>
              <a:rPr lang="en-US" sz="2400" dirty="0">
                <a:solidFill>
                  <a:schemeClr val="accent2"/>
                </a:solidFill>
                <a:latin typeface="+mj-lt"/>
                <a:ea typeface="+mj-ea"/>
                <a:cs typeface="+mj-cs"/>
              </a:rPr>
              <a:t>Use associations and networks to disseminate </a:t>
            </a:r>
            <a:br>
              <a:rPr lang="en-US" sz="2400" dirty="0">
                <a:solidFill>
                  <a:schemeClr val="accent2"/>
                </a:solidFill>
                <a:latin typeface="+mj-lt"/>
                <a:ea typeface="+mj-ea"/>
                <a:cs typeface="+mj-cs"/>
              </a:rPr>
            </a:br>
            <a:r>
              <a:rPr lang="en-US" sz="2400" dirty="0">
                <a:solidFill>
                  <a:schemeClr val="accent2"/>
                </a:solidFill>
                <a:latin typeface="+mj-lt"/>
                <a:ea typeface="+mj-ea"/>
                <a:cs typeface="+mj-cs"/>
              </a:rPr>
              <a:t>relevant information</a:t>
            </a:r>
          </a:p>
          <a:p>
            <a:pPr marL="257175" indent="-257175" fontAlgn="base">
              <a:spcBef>
                <a:spcPct val="0"/>
              </a:spcBef>
              <a:spcAft>
                <a:spcPct val="0"/>
              </a:spcAft>
              <a:buFont typeface="Arial" panose="020B0604020202020204" pitchFamily="34" charset="0"/>
              <a:buChar char="•"/>
            </a:pPr>
            <a:r>
              <a:rPr lang="en-US" sz="2400" dirty="0">
                <a:solidFill>
                  <a:schemeClr val="accent2"/>
                </a:solidFill>
                <a:latin typeface="+mj-lt"/>
                <a:ea typeface="+mj-ea"/>
                <a:cs typeface="+mj-cs"/>
              </a:rPr>
              <a:t>Give feedback about effectiveness of proposed </a:t>
            </a:r>
            <a:br>
              <a:rPr lang="en-US" sz="2400" dirty="0">
                <a:solidFill>
                  <a:schemeClr val="accent2"/>
                </a:solidFill>
                <a:latin typeface="+mj-lt"/>
                <a:ea typeface="+mj-ea"/>
                <a:cs typeface="+mj-cs"/>
              </a:rPr>
            </a:br>
            <a:r>
              <a:rPr lang="en-US" sz="2400" dirty="0">
                <a:solidFill>
                  <a:schemeClr val="accent2"/>
                </a:solidFill>
                <a:latin typeface="+mj-lt"/>
                <a:ea typeface="+mj-ea"/>
                <a:cs typeface="+mj-cs"/>
              </a:rPr>
              <a:t>and existing legislation</a:t>
            </a:r>
          </a:p>
          <a:p>
            <a:pPr marL="257175" indent="-257175" fontAlgn="base">
              <a:spcBef>
                <a:spcPct val="0"/>
              </a:spcBef>
              <a:spcAft>
                <a:spcPct val="0"/>
              </a:spcAft>
              <a:buFont typeface="Arial" panose="020B0604020202020204" pitchFamily="34" charset="0"/>
              <a:buChar char="•"/>
            </a:pPr>
            <a:r>
              <a:rPr lang="en-US" sz="2400" dirty="0">
                <a:solidFill>
                  <a:schemeClr val="accent2"/>
                </a:solidFill>
                <a:latin typeface="+mj-lt"/>
                <a:ea typeface="+mj-ea"/>
                <a:cs typeface="+mj-cs"/>
              </a:rPr>
              <a:t>Share experiences from other control regimes </a:t>
            </a:r>
            <a:r>
              <a:rPr lang="en-US" sz="2400" dirty="0">
                <a:solidFill>
                  <a:srgbClr val="0070C0"/>
                </a:solidFill>
                <a:latin typeface="Calibri"/>
                <a:cs typeface="Arial"/>
              </a:rPr>
              <a:t/>
            </a:r>
            <a:br>
              <a:rPr lang="en-US" sz="2400" dirty="0">
                <a:solidFill>
                  <a:srgbClr val="0070C0"/>
                </a:solidFill>
                <a:latin typeface="Calibri"/>
                <a:cs typeface="Arial"/>
              </a:rPr>
            </a:br>
            <a:r>
              <a:rPr lang="en-US" sz="3600" b="1" dirty="0">
                <a:solidFill>
                  <a:srgbClr val="0070C0"/>
                </a:solidFill>
                <a:latin typeface="Calibri"/>
                <a:cs typeface="Arial"/>
                <a:hlinkClick r:id="rId2" action="ppaction://hlinksldjump"/>
              </a:rPr>
              <a:t>→</a:t>
            </a:r>
            <a:endParaRPr lang="en-US" sz="3600" b="1" dirty="0">
              <a:solidFill>
                <a:srgbClr val="0070C0"/>
              </a:solidFill>
              <a:latin typeface="Calibri"/>
              <a:cs typeface="Arial"/>
            </a:endParaRPr>
          </a:p>
          <a:p>
            <a:pPr fontAlgn="base">
              <a:spcBef>
                <a:spcPct val="0"/>
              </a:spcBef>
              <a:spcAft>
                <a:spcPct val="0"/>
              </a:spcAft>
            </a:pPr>
            <a:endParaRPr lang="en-US" sz="2400" dirty="0">
              <a:solidFill>
                <a:srgbClr val="333399"/>
              </a:solidFill>
              <a:latin typeface="Calibri"/>
              <a:cs typeface="Arial"/>
            </a:endParaRPr>
          </a:p>
        </p:txBody>
      </p:sp>
      <p:sp>
        <p:nvSpPr>
          <p:cNvPr id="3" name="Rectangle 2"/>
          <p:cNvSpPr/>
          <p:nvPr/>
        </p:nvSpPr>
        <p:spPr>
          <a:xfrm>
            <a:off x="2785006" y="1070426"/>
            <a:ext cx="6611233" cy="523220"/>
          </a:xfrm>
          <a:prstGeom prst="rect">
            <a:avLst/>
          </a:prstGeom>
        </p:spPr>
        <p:txBody>
          <a:bodyPr wrap="none">
            <a:spAutoFit/>
          </a:bodyPr>
          <a:lstStyle/>
          <a:p>
            <a:pPr algn="ctr" fontAlgn="base">
              <a:spcBef>
                <a:spcPct val="0"/>
              </a:spcBef>
              <a:spcAft>
                <a:spcPct val="0"/>
              </a:spcAft>
              <a:defRPr/>
            </a:pPr>
            <a:r>
              <a:rPr lang="en-GB" sz="2800" b="1" dirty="0">
                <a:solidFill>
                  <a:srgbClr val="333399"/>
                </a:solidFill>
                <a:latin typeface="Calibri"/>
                <a:cs typeface="Arial"/>
              </a:rPr>
              <a:t>Chemical industry and National Authorities</a:t>
            </a:r>
            <a:endParaRPr lang="en-US" sz="2800" b="1" dirty="0">
              <a:solidFill>
                <a:srgbClr val="333399"/>
              </a:solidFill>
              <a:latin typeface="Calibri"/>
              <a:cs typeface="Arial"/>
            </a:endParaRPr>
          </a:p>
        </p:txBody>
      </p:sp>
      <p:pic>
        <p:nvPicPr>
          <p:cNvPr id="5" name="Grafik 4"/>
          <p:cNvPicPr>
            <a:picLocks noChangeAspect="1"/>
          </p:cNvPicPr>
          <p:nvPr/>
        </p:nvPicPr>
        <p:blipFill>
          <a:blip r:embed="rId3"/>
          <a:stretch>
            <a:fillRect/>
          </a:stretch>
        </p:blipFill>
        <p:spPr>
          <a:xfrm>
            <a:off x="8404810" y="4751385"/>
            <a:ext cx="2263191" cy="1504649"/>
          </a:xfrm>
          <a:prstGeom prst="rect">
            <a:avLst/>
          </a:prstGeom>
        </p:spPr>
      </p:pic>
    </p:spTree>
    <p:extLst>
      <p:ext uri="{BB962C8B-B14F-4D97-AF65-F5344CB8AC3E}">
        <p14:creationId xmlns:p14="http://schemas.microsoft.com/office/powerpoint/2010/main" val="2378466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96636" y="1085848"/>
            <a:ext cx="8178800" cy="3231654"/>
          </a:xfrm>
          <a:prstGeom prst="rect">
            <a:avLst/>
          </a:prstGeom>
        </p:spPr>
        <p:txBody>
          <a:bodyPr wrap="square">
            <a:spAutoFit/>
          </a:bodyPr>
          <a:lstStyle/>
          <a:p>
            <a:pPr algn="ctr" fontAlgn="base">
              <a:spcBef>
                <a:spcPct val="0"/>
              </a:spcBef>
              <a:spcAft>
                <a:spcPct val="0"/>
              </a:spcAft>
              <a:defRPr/>
            </a:pPr>
            <a:endParaRPr lang="en-CA" sz="4400" b="1" dirty="0">
              <a:solidFill>
                <a:srgbClr val="333399"/>
              </a:solidFill>
            </a:endParaRPr>
          </a:p>
          <a:p>
            <a:pPr algn="ctr" fontAlgn="base">
              <a:spcBef>
                <a:spcPct val="0"/>
              </a:spcBef>
              <a:spcAft>
                <a:spcPct val="0"/>
              </a:spcAft>
              <a:defRPr/>
            </a:pPr>
            <a:r>
              <a:rPr lang="de-DE" sz="3200" b="1" dirty="0">
                <a:solidFill>
                  <a:srgbClr val="333399"/>
                </a:solidFill>
              </a:rPr>
              <a:t>„…</a:t>
            </a:r>
            <a:r>
              <a:rPr lang="de-DE" sz="3200" b="1" dirty="0" err="1">
                <a:solidFill>
                  <a:srgbClr val="333399"/>
                </a:solidFill>
              </a:rPr>
              <a:t>Achievements</a:t>
            </a:r>
            <a:r>
              <a:rPr lang="de-DE" sz="3200" b="1" dirty="0">
                <a:solidFill>
                  <a:srgbClr val="333399"/>
                </a:solidFill>
              </a:rPr>
              <a:t> in </a:t>
            </a:r>
            <a:r>
              <a:rPr lang="de-DE" sz="3200" b="1" dirty="0" err="1">
                <a:solidFill>
                  <a:srgbClr val="333399"/>
                </a:solidFill>
              </a:rPr>
              <a:t>the</a:t>
            </a:r>
            <a:r>
              <a:rPr lang="de-DE" sz="3200" b="1" dirty="0">
                <a:solidFill>
                  <a:srgbClr val="333399"/>
                </a:solidFill>
              </a:rPr>
              <a:t> </a:t>
            </a:r>
            <a:r>
              <a:rPr lang="de-DE" sz="3200" b="1" dirty="0" err="1">
                <a:solidFill>
                  <a:srgbClr val="333399"/>
                </a:solidFill>
              </a:rPr>
              <a:t>field</a:t>
            </a:r>
            <a:r>
              <a:rPr lang="de-DE" sz="3200" b="1" dirty="0">
                <a:solidFill>
                  <a:srgbClr val="333399"/>
                </a:solidFill>
              </a:rPr>
              <a:t> </a:t>
            </a:r>
            <a:r>
              <a:rPr lang="de-DE" sz="3200" b="1" dirty="0" err="1">
                <a:solidFill>
                  <a:srgbClr val="333399"/>
                </a:solidFill>
              </a:rPr>
              <a:t>of</a:t>
            </a:r>
            <a:r>
              <a:rPr lang="de-DE" sz="3200" b="1" dirty="0">
                <a:solidFill>
                  <a:srgbClr val="333399"/>
                </a:solidFill>
              </a:rPr>
              <a:t> </a:t>
            </a:r>
            <a:r>
              <a:rPr lang="de-DE" sz="3200" b="1" dirty="0" err="1">
                <a:solidFill>
                  <a:srgbClr val="333399"/>
                </a:solidFill>
              </a:rPr>
              <a:t>chemistry</a:t>
            </a:r>
            <a:r>
              <a:rPr lang="de-DE" sz="3200" b="1" dirty="0">
                <a:solidFill>
                  <a:srgbClr val="333399"/>
                </a:solidFill>
              </a:rPr>
              <a:t> </a:t>
            </a:r>
            <a:r>
              <a:rPr lang="de-DE" sz="3200" b="1" dirty="0" err="1">
                <a:solidFill>
                  <a:srgbClr val="333399"/>
                </a:solidFill>
              </a:rPr>
              <a:t>should</a:t>
            </a:r>
            <a:r>
              <a:rPr lang="de-DE" sz="3200" b="1" dirty="0">
                <a:solidFill>
                  <a:srgbClr val="333399"/>
                </a:solidFill>
              </a:rPr>
              <a:t> </a:t>
            </a:r>
            <a:r>
              <a:rPr lang="de-DE" sz="3200" b="1" dirty="0" err="1">
                <a:solidFill>
                  <a:srgbClr val="333399"/>
                </a:solidFill>
              </a:rPr>
              <a:t>be</a:t>
            </a:r>
            <a:r>
              <a:rPr lang="de-DE" sz="3200" b="1" dirty="0">
                <a:solidFill>
                  <a:srgbClr val="333399"/>
                </a:solidFill>
              </a:rPr>
              <a:t> </a:t>
            </a:r>
            <a:r>
              <a:rPr lang="de-DE" sz="3200" b="1" dirty="0" err="1">
                <a:solidFill>
                  <a:srgbClr val="333399"/>
                </a:solidFill>
              </a:rPr>
              <a:t>exclusively</a:t>
            </a:r>
            <a:r>
              <a:rPr lang="de-DE" sz="3200" b="1" dirty="0">
                <a:solidFill>
                  <a:srgbClr val="333399"/>
                </a:solidFill>
              </a:rPr>
              <a:t> </a:t>
            </a:r>
            <a:r>
              <a:rPr lang="de-DE" sz="3200" b="1" dirty="0" err="1">
                <a:solidFill>
                  <a:srgbClr val="333399"/>
                </a:solidFill>
              </a:rPr>
              <a:t>for</a:t>
            </a:r>
            <a:r>
              <a:rPr lang="de-DE" sz="3200" b="1" dirty="0">
                <a:solidFill>
                  <a:srgbClr val="333399"/>
                </a:solidFill>
              </a:rPr>
              <a:t> </a:t>
            </a:r>
            <a:r>
              <a:rPr lang="de-DE" sz="3200" b="1" dirty="0" err="1">
                <a:solidFill>
                  <a:srgbClr val="333399"/>
                </a:solidFill>
              </a:rPr>
              <a:t>the</a:t>
            </a:r>
            <a:r>
              <a:rPr lang="de-DE" sz="3200" b="1" dirty="0">
                <a:solidFill>
                  <a:srgbClr val="333399"/>
                </a:solidFill>
              </a:rPr>
              <a:t> </a:t>
            </a:r>
            <a:r>
              <a:rPr lang="de-DE" sz="3200" b="1" dirty="0" err="1">
                <a:solidFill>
                  <a:srgbClr val="333399"/>
                </a:solidFill>
              </a:rPr>
              <a:t>benefit</a:t>
            </a:r>
            <a:r>
              <a:rPr lang="de-DE" sz="3200" b="1" dirty="0">
                <a:solidFill>
                  <a:srgbClr val="333399"/>
                </a:solidFill>
              </a:rPr>
              <a:t> </a:t>
            </a:r>
            <a:r>
              <a:rPr lang="de-DE" sz="3200" b="1" dirty="0" err="1">
                <a:solidFill>
                  <a:srgbClr val="333399"/>
                </a:solidFill>
              </a:rPr>
              <a:t>of</a:t>
            </a:r>
            <a:r>
              <a:rPr lang="de-DE" sz="3200" b="1" dirty="0">
                <a:solidFill>
                  <a:srgbClr val="333399"/>
                </a:solidFill>
              </a:rPr>
              <a:t> </a:t>
            </a:r>
            <a:r>
              <a:rPr lang="de-DE" sz="3200" b="1" dirty="0" err="1">
                <a:solidFill>
                  <a:srgbClr val="333399"/>
                </a:solidFill>
              </a:rPr>
              <a:t>mankind</a:t>
            </a:r>
            <a:r>
              <a:rPr lang="de-DE" sz="3200" b="1" dirty="0">
                <a:solidFill>
                  <a:srgbClr val="333399"/>
                </a:solidFill>
              </a:rPr>
              <a:t>…“</a:t>
            </a:r>
          </a:p>
          <a:p>
            <a:pPr algn="ctr" fontAlgn="base">
              <a:spcBef>
                <a:spcPct val="0"/>
              </a:spcBef>
              <a:spcAft>
                <a:spcPct val="0"/>
              </a:spcAft>
              <a:defRPr/>
            </a:pPr>
            <a:endParaRPr lang="de-DE" sz="3200" b="1" dirty="0">
              <a:solidFill>
                <a:srgbClr val="333399"/>
              </a:solidFill>
            </a:endParaRPr>
          </a:p>
          <a:p>
            <a:pPr algn="r" fontAlgn="base">
              <a:spcBef>
                <a:spcPct val="0"/>
              </a:spcBef>
              <a:spcAft>
                <a:spcPct val="0"/>
              </a:spcAft>
              <a:defRPr/>
            </a:pPr>
            <a:r>
              <a:rPr lang="de-DE" sz="3200" b="1" i="1" dirty="0">
                <a:solidFill>
                  <a:srgbClr val="333399"/>
                </a:solidFill>
              </a:rPr>
              <a:t>(</a:t>
            </a:r>
            <a:r>
              <a:rPr lang="de-DE" sz="3200" b="1" i="1" dirty="0" err="1">
                <a:solidFill>
                  <a:srgbClr val="333399"/>
                </a:solidFill>
              </a:rPr>
              <a:t>Preamble</a:t>
            </a:r>
            <a:r>
              <a:rPr lang="de-DE" sz="3200" b="1" i="1" dirty="0">
                <a:solidFill>
                  <a:srgbClr val="333399"/>
                </a:solidFill>
              </a:rPr>
              <a:t> </a:t>
            </a:r>
            <a:r>
              <a:rPr lang="de-DE" sz="3200" b="1" i="1" dirty="0" err="1">
                <a:solidFill>
                  <a:srgbClr val="333399"/>
                </a:solidFill>
              </a:rPr>
              <a:t>of</a:t>
            </a:r>
            <a:r>
              <a:rPr lang="de-DE" sz="3200" b="1" i="1" dirty="0">
                <a:solidFill>
                  <a:srgbClr val="333399"/>
                </a:solidFill>
              </a:rPr>
              <a:t> CWC)</a:t>
            </a:r>
            <a:endParaRPr lang="en-CA" sz="3200" b="1" i="1" dirty="0">
              <a:solidFill>
                <a:srgbClr val="333399"/>
              </a:solidFill>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820333" y="3695702"/>
            <a:ext cx="3115732" cy="2336799"/>
          </a:xfrm>
          <a:prstGeom prst="rect">
            <a:avLst/>
          </a:prstGeom>
        </p:spPr>
      </p:pic>
    </p:spTree>
    <p:extLst>
      <p:ext uri="{BB962C8B-B14F-4D97-AF65-F5344CB8AC3E}">
        <p14:creationId xmlns:p14="http://schemas.microsoft.com/office/powerpoint/2010/main" val="61861169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0794" y="1387049"/>
            <a:ext cx="8100391" cy="5262979"/>
          </a:xfrm>
          <a:prstGeom prst="rect">
            <a:avLst/>
          </a:prstGeom>
        </p:spPr>
        <p:txBody>
          <a:bodyPr wrap="square">
            <a:spAutoFit/>
          </a:bodyPr>
          <a:lstStyle/>
          <a:p>
            <a:pPr fontAlgn="base">
              <a:spcBef>
                <a:spcPct val="0"/>
              </a:spcBef>
              <a:spcAft>
                <a:spcPct val="0"/>
              </a:spcAft>
            </a:pPr>
            <a:endParaRPr lang="de-DE" sz="2400" dirty="0">
              <a:solidFill>
                <a:schemeClr val="accent2"/>
              </a:solidFill>
              <a:latin typeface="+mj-lt"/>
              <a:ea typeface="+mj-ea"/>
              <a:cs typeface="+mj-cs"/>
            </a:endParaRPr>
          </a:p>
          <a:p>
            <a:pPr marL="257175" indent="-257175" fontAlgn="base">
              <a:spcBef>
                <a:spcPct val="0"/>
              </a:spcBef>
              <a:spcAft>
                <a:spcPct val="0"/>
              </a:spcAft>
              <a:buFont typeface="Arial" panose="020B0604020202020204" pitchFamily="34" charset="0"/>
              <a:buChar char="•"/>
            </a:pPr>
            <a:r>
              <a:rPr lang="en-US" sz="2400" dirty="0">
                <a:solidFill>
                  <a:schemeClr val="accent2"/>
                </a:solidFill>
                <a:latin typeface="+mj-lt"/>
                <a:ea typeface="+mj-ea"/>
                <a:cs typeface="+mj-cs"/>
              </a:rPr>
              <a:t>Strengthen consultation mechanisms between governments and industry</a:t>
            </a:r>
          </a:p>
          <a:p>
            <a:pPr marL="257175" indent="-257175" fontAlgn="base">
              <a:spcBef>
                <a:spcPct val="0"/>
              </a:spcBef>
              <a:spcAft>
                <a:spcPct val="0"/>
              </a:spcAft>
              <a:buFont typeface="Arial" panose="020B0604020202020204" pitchFamily="34" charset="0"/>
              <a:buChar char="•"/>
            </a:pPr>
            <a:r>
              <a:rPr lang="en-US" sz="2400" dirty="0">
                <a:solidFill>
                  <a:schemeClr val="accent2"/>
                </a:solidFill>
                <a:latin typeface="+mj-lt"/>
                <a:ea typeface="+mj-ea"/>
                <a:cs typeface="+mj-cs"/>
              </a:rPr>
              <a:t>Allow industry to comment on new concepts, and subject new concepts to test runs together with industry before implementation</a:t>
            </a:r>
          </a:p>
          <a:p>
            <a:pPr marL="257175" indent="-257175" fontAlgn="base">
              <a:spcBef>
                <a:spcPct val="0"/>
              </a:spcBef>
              <a:spcAft>
                <a:spcPct val="0"/>
              </a:spcAft>
              <a:buFont typeface="Arial" panose="020B0604020202020204" pitchFamily="34" charset="0"/>
              <a:buChar char="•"/>
            </a:pPr>
            <a:r>
              <a:rPr lang="en-US" sz="2400" dirty="0">
                <a:solidFill>
                  <a:schemeClr val="accent2"/>
                </a:solidFill>
                <a:latin typeface="+mj-lt"/>
                <a:ea typeface="+mj-ea"/>
                <a:cs typeface="+mj-cs"/>
              </a:rPr>
              <a:t>Participation in expert hearings</a:t>
            </a:r>
          </a:p>
          <a:p>
            <a:pPr marL="257175" indent="-257175" fontAlgn="base">
              <a:spcBef>
                <a:spcPct val="0"/>
              </a:spcBef>
              <a:spcAft>
                <a:spcPct val="0"/>
              </a:spcAft>
              <a:buFont typeface="Arial" panose="020B0604020202020204" pitchFamily="34" charset="0"/>
              <a:buChar char="•"/>
            </a:pPr>
            <a:r>
              <a:rPr lang="en-US" sz="2400" dirty="0">
                <a:solidFill>
                  <a:schemeClr val="accent2"/>
                </a:solidFill>
                <a:latin typeface="+mj-lt"/>
                <a:ea typeface="+mj-ea"/>
                <a:cs typeface="+mj-cs"/>
              </a:rPr>
              <a:t>Ability to provide written submissions, position papers</a:t>
            </a:r>
          </a:p>
          <a:p>
            <a:pPr marL="257175" indent="-257175" fontAlgn="base">
              <a:spcBef>
                <a:spcPct val="0"/>
              </a:spcBef>
              <a:spcAft>
                <a:spcPct val="0"/>
              </a:spcAft>
              <a:buFont typeface="Arial" panose="020B0604020202020204" pitchFamily="34" charset="0"/>
              <a:buChar char="•"/>
            </a:pPr>
            <a:r>
              <a:rPr lang="en-US" sz="2400" dirty="0">
                <a:solidFill>
                  <a:schemeClr val="accent2"/>
                </a:solidFill>
                <a:latin typeface="+mj-lt"/>
                <a:ea typeface="+mj-ea"/>
                <a:cs typeface="+mj-cs"/>
              </a:rPr>
              <a:t>Participate in conferences, seminars etc.</a:t>
            </a:r>
          </a:p>
          <a:p>
            <a:pPr marL="257175" indent="-257175" fontAlgn="base">
              <a:spcBef>
                <a:spcPct val="0"/>
              </a:spcBef>
              <a:spcAft>
                <a:spcPct val="0"/>
              </a:spcAft>
              <a:buFont typeface="Arial" panose="020B0604020202020204" pitchFamily="34" charset="0"/>
              <a:buChar char="•"/>
            </a:pPr>
            <a:r>
              <a:rPr lang="en-US" sz="2400" dirty="0">
                <a:solidFill>
                  <a:schemeClr val="accent2"/>
                </a:solidFill>
                <a:latin typeface="+mj-lt"/>
                <a:ea typeface="+mj-ea"/>
                <a:cs typeface="+mj-cs"/>
              </a:rPr>
              <a:t>Keep industry informed about upcoming changes</a:t>
            </a:r>
          </a:p>
          <a:p>
            <a:pPr marL="257175" indent="-257175" fontAlgn="base">
              <a:spcBef>
                <a:spcPct val="0"/>
              </a:spcBef>
              <a:spcAft>
                <a:spcPct val="0"/>
              </a:spcAft>
              <a:buFont typeface="Arial" panose="020B0604020202020204" pitchFamily="34" charset="0"/>
              <a:buChar char="•"/>
            </a:pPr>
            <a:r>
              <a:rPr lang="en-US" sz="2400" dirty="0">
                <a:solidFill>
                  <a:schemeClr val="accent2"/>
                </a:solidFill>
                <a:latin typeface="+mj-lt"/>
                <a:ea typeface="+mj-ea"/>
                <a:cs typeface="+mj-cs"/>
              </a:rPr>
              <a:t>Work with industry regarding issues for industry</a:t>
            </a:r>
          </a:p>
          <a:p>
            <a:pPr marL="257175" indent="-257175" fontAlgn="base">
              <a:spcBef>
                <a:spcPct val="0"/>
              </a:spcBef>
              <a:spcAft>
                <a:spcPct val="0"/>
              </a:spcAft>
              <a:buFont typeface="Arial" panose="020B0604020202020204" pitchFamily="34" charset="0"/>
              <a:buChar char="•"/>
            </a:pPr>
            <a:r>
              <a:rPr lang="en-US" sz="2400" dirty="0">
                <a:solidFill>
                  <a:schemeClr val="accent2"/>
                </a:solidFill>
                <a:latin typeface="+mj-lt"/>
                <a:ea typeface="+mj-ea"/>
                <a:cs typeface="+mj-cs"/>
              </a:rPr>
              <a:t>“Sharing is Caring” – governmental authorities </a:t>
            </a:r>
            <a:br>
              <a:rPr lang="en-US" sz="2400" dirty="0">
                <a:solidFill>
                  <a:schemeClr val="accent2"/>
                </a:solidFill>
                <a:latin typeface="+mj-lt"/>
                <a:ea typeface="+mj-ea"/>
                <a:cs typeface="+mj-cs"/>
              </a:rPr>
            </a:br>
            <a:r>
              <a:rPr lang="en-US" sz="2400" dirty="0">
                <a:solidFill>
                  <a:schemeClr val="accent2"/>
                </a:solidFill>
                <a:latin typeface="+mj-lt"/>
                <a:ea typeface="+mj-ea"/>
                <a:cs typeface="+mj-cs"/>
              </a:rPr>
              <a:t>and industrial players can form a trustful partnership </a:t>
            </a:r>
          </a:p>
          <a:p>
            <a:pPr marL="257175" indent="-257175" fontAlgn="base">
              <a:spcBef>
                <a:spcPct val="0"/>
              </a:spcBef>
              <a:spcAft>
                <a:spcPct val="0"/>
              </a:spcAft>
              <a:buFont typeface="Arial" panose="020B0604020202020204" pitchFamily="34" charset="0"/>
              <a:buChar char="•"/>
            </a:pPr>
            <a:endParaRPr lang="en-US" sz="2400" dirty="0">
              <a:solidFill>
                <a:srgbClr val="333399"/>
              </a:solidFill>
              <a:latin typeface="Calibri"/>
              <a:cs typeface="Arial"/>
            </a:endParaRPr>
          </a:p>
        </p:txBody>
      </p:sp>
      <p:sp>
        <p:nvSpPr>
          <p:cNvPr id="3" name="Rectangle 2"/>
          <p:cNvSpPr/>
          <p:nvPr/>
        </p:nvSpPr>
        <p:spPr>
          <a:xfrm>
            <a:off x="4107386" y="1060951"/>
            <a:ext cx="3986349" cy="523220"/>
          </a:xfrm>
          <a:prstGeom prst="rect">
            <a:avLst/>
          </a:prstGeom>
        </p:spPr>
        <p:txBody>
          <a:bodyPr wrap="none">
            <a:spAutoFit/>
          </a:bodyPr>
          <a:lstStyle/>
          <a:p>
            <a:pPr algn="ctr" fontAlgn="base">
              <a:spcBef>
                <a:spcPct val="0"/>
              </a:spcBef>
              <a:spcAft>
                <a:spcPct val="0"/>
              </a:spcAft>
              <a:defRPr/>
            </a:pPr>
            <a:r>
              <a:rPr lang="en-GB" sz="2800" b="1" dirty="0">
                <a:solidFill>
                  <a:srgbClr val="333399"/>
                </a:solidFill>
                <a:latin typeface="Calibri"/>
                <a:cs typeface="Arial"/>
              </a:rPr>
              <a:t>Dialogue is key to success</a:t>
            </a:r>
            <a:endParaRPr lang="en-US" sz="2800" b="1" dirty="0">
              <a:solidFill>
                <a:srgbClr val="333399"/>
              </a:solidFill>
              <a:latin typeface="Calibri"/>
              <a:cs typeface="Arial"/>
            </a:endParaRPr>
          </a:p>
        </p:txBody>
      </p:sp>
      <p:pic>
        <p:nvPicPr>
          <p:cNvPr id="5" name="Grafik 4"/>
          <p:cNvPicPr>
            <a:picLocks noChangeAspect="1"/>
          </p:cNvPicPr>
          <p:nvPr/>
        </p:nvPicPr>
        <p:blipFill>
          <a:blip r:embed="rId2"/>
          <a:stretch>
            <a:fillRect/>
          </a:stretch>
        </p:blipFill>
        <p:spPr>
          <a:xfrm>
            <a:off x="8839200" y="4687715"/>
            <a:ext cx="1828800" cy="1609343"/>
          </a:xfrm>
          <a:prstGeom prst="rect">
            <a:avLst/>
          </a:prstGeom>
        </p:spPr>
      </p:pic>
    </p:spTree>
    <p:extLst>
      <p:ext uri="{BB962C8B-B14F-4D97-AF65-F5344CB8AC3E}">
        <p14:creationId xmlns:p14="http://schemas.microsoft.com/office/powerpoint/2010/main" val="1316641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Untertitel 2"/>
          <p:cNvSpPr>
            <a:spLocks noGrp="1"/>
          </p:cNvSpPr>
          <p:nvPr>
            <p:ph type="subTitle" idx="4294967295"/>
          </p:nvPr>
        </p:nvSpPr>
        <p:spPr>
          <a:xfrm>
            <a:off x="903288" y="1763366"/>
            <a:ext cx="11288712" cy="4756150"/>
          </a:xfrm>
        </p:spPr>
        <p:txBody>
          <a:bodyPr>
            <a:normAutofit/>
          </a:bodyPr>
          <a:lstStyle/>
          <a:p>
            <a:pPr marL="342900" indent="-342900" algn="l">
              <a:buFont typeface="Arial" panose="020B0604020202020204" pitchFamily="34" charset="0"/>
              <a:buChar char="•"/>
            </a:pPr>
            <a:r>
              <a:rPr lang="de-DE" sz="2400" kern="1200" dirty="0">
                <a:solidFill>
                  <a:schemeClr val="accent2"/>
                </a:solidFill>
                <a:latin typeface="+mj-lt"/>
                <a:ea typeface="+mj-ea"/>
                <a:cs typeface="+mj-cs"/>
              </a:rPr>
              <a:t>The </a:t>
            </a:r>
            <a:r>
              <a:rPr lang="de-DE" sz="2400" kern="1200" dirty="0" err="1">
                <a:solidFill>
                  <a:schemeClr val="accent2"/>
                </a:solidFill>
                <a:latin typeface="+mj-lt"/>
                <a:ea typeface="+mj-ea"/>
                <a:cs typeface="+mj-cs"/>
              </a:rPr>
              <a:t>verification</a:t>
            </a:r>
            <a:r>
              <a:rPr lang="de-DE" sz="2400" kern="1200" dirty="0">
                <a:solidFill>
                  <a:schemeClr val="accent2"/>
                </a:solidFill>
                <a:latin typeface="+mj-lt"/>
                <a:ea typeface="+mj-ea"/>
                <a:cs typeface="+mj-cs"/>
              </a:rPr>
              <a:t> </a:t>
            </a:r>
            <a:r>
              <a:rPr lang="de-DE" sz="2400" kern="1200" dirty="0" err="1">
                <a:solidFill>
                  <a:schemeClr val="accent2"/>
                </a:solidFill>
                <a:latin typeface="+mj-lt"/>
                <a:ea typeface="+mj-ea"/>
                <a:cs typeface="+mj-cs"/>
              </a:rPr>
              <a:t>regime</a:t>
            </a:r>
            <a:r>
              <a:rPr lang="de-DE" sz="2400" kern="1200" dirty="0">
                <a:solidFill>
                  <a:schemeClr val="accent2"/>
                </a:solidFill>
                <a:latin typeface="+mj-lt"/>
                <a:ea typeface="+mj-ea"/>
                <a:cs typeface="+mj-cs"/>
              </a:rPr>
              <a:t> </a:t>
            </a:r>
            <a:r>
              <a:rPr lang="de-DE" sz="2400" kern="1200" dirty="0" err="1">
                <a:solidFill>
                  <a:schemeClr val="accent2"/>
                </a:solidFill>
                <a:latin typeface="+mj-lt"/>
                <a:ea typeface="+mj-ea"/>
                <a:cs typeface="+mj-cs"/>
              </a:rPr>
              <a:t>under</a:t>
            </a:r>
            <a:r>
              <a:rPr lang="de-DE" sz="2400" kern="1200" dirty="0">
                <a:solidFill>
                  <a:schemeClr val="accent2"/>
                </a:solidFill>
                <a:latin typeface="+mj-lt"/>
                <a:ea typeface="+mj-ea"/>
                <a:cs typeface="+mj-cs"/>
              </a:rPr>
              <a:t> VA, Part </a:t>
            </a:r>
            <a:r>
              <a:rPr lang="de-DE" sz="2400" kern="1200" dirty="0" smtClean="0">
                <a:solidFill>
                  <a:schemeClr val="accent2"/>
                </a:solidFill>
                <a:latin typeface="+mj-lt"/>
                <a:ea typeface="+mj-ea"/>
                <a:cs typeface="+mj-cs"/>
              </a:rPr>
              <a:t>VI </a:t>
            </a:r>
            <a:r>
              <a:rPr lang="de-DE" sz="2400" kern="1200" dirty="0" err="1" smtClean="0">
                <a:solidFill>
                  <a:schemeClr val="accent2"/>
                </a:solidFill>
                <a:latin typeface="+mj-lt"/>
                <a:ea typeface="+mj-ea"/>
                <a:cs typeface="+mj-cs"/>
              </a:rPr>
              <a:t>to</a:t>
            </a:r>
            <a:r>
              <a:rPr lang="de-DE" sz="2400" kern="1200" dirty="0" smtClean="0">
                <a:solidFill>
                  <a:schemeClr val="accent2"/>
                </a:solidFill>
                <a:latin typeface="+mj-lt"/>
                <a:ea typeface="+mj-ea"/>
                <a:cs typeface="+mj-cs"/>
              </a:rPr>
              <a:t> IX </a:t>
            </a:r>
            <a:r>
              <a:rPr lang="de-DE" sz="2400" kern="1200" dirty="0" err="1">
                <a:solidFill>
                  <a:schemeClr val="accent2"/>
                </a:solidFill>
                <a:latin typeface="+mj-lt"/>
                <a:ea typeface="+mj-ea"/>
                <a:cs typeface="+mj-cs"/>
              </a:rPr>
              <a:t>has</a:t>
            </a:r>
            <a:r>
              <a:rPr lang="de-DE" sz="2400" kern="1200" dirty="0">
                <a:solidFill>
                  <a:schemeClr val="accent2"/>
                </a:solidFill>
                <a:latin typeface="+mj-lt"/>
                <a:ea typeface="+mj-ea"/>
                <a:cs typeface="+mj-cs"/>
              </a:rPr>
              <a:t> </a:t>
            </a:r>
            <a:r>
              <a:rPr lang="de-DE" sz="2400" kern="1200" dirty="0" err="1">
                <a:solidFill>
                  <a:schemeClr val="accent2"/>
                </a:solidFill>
                <a:latin typeface="+mj-lt"/>
                <a:ea typeface="+mj-ea"/>
                <a:cs typeface="+mj-cs"/>
              </a:rPr>
              <a:t>by</a:t>
            </a:r>
            <a:r>
              <a:rPr lang="de-DE" sz="2400" kern="1200" dirty="0">
                <a:solidFill>
                  <a:schemeClr val="accent2"/>
                </a:solidFill>
                <a:latin typeface="+mj-lt"/>
                <a:ea typeface="+mj-ea"/>
                <a:cs typeface="+mj-cs"/>
              </a:rPr>
              <a:t> and large </a:t>
            </a:r>
            <a:r>
              <a:rPr lang="de-DE" sz="2400" kern="1200" dirty="0" err="1">
                <a:solidFill>
                  <a:schemeClr val="accent2"/>
                </a:solidFill>
                <a:latin typeface="+mj-lt"/>
                <a:ea typeface="+mj-ea"/>
                <a:cs typeface="+mj-cs"/>
              </a:rPr>
              <a:t>proven</a:t>
            </a:r>
            <a:r>
              <a:rPr lang="de-DE" sz="2400" kern="1200" dirty="0">
                <a:solidFill>
                  <a:schemeClr val="accent2"/>
                </a:solidFill>
                <a:latin typeface="+mj-lt"/>
                <a:ea typeface="+mj-ea"/>
                <a:cs typeface="+mj-cs"/>
              </a:rPr>
              <a:t> </a:t>
            </a:r>
            <a:r>
              <a:rPr lang="de-DE" sz="2400" kern="1200" dirty="0" err="1">
                <a:solidFill>
                  <a:schemeClr val="accent2"/>
                </a:solidFill>
                <a:latin typeface="+mj-lt"/>
                <a:ea typeface="+mj-ea"/>
                <a:cs typeface="+mj-cs"/>
              </a:rPr>
              <a:t>successful</a:t>
            </a:r>
            <a:r>
              <a:rPr lang="de-DE" sz="2400" kern="1200" dirty="0">
                <a:solidFill>
                  <a:schemeClr val="accent2"/>
                </a:solidFill>
                <a:latin typeface="+mj-lt"/>
                <a:ea typeface="+mj-ea"/>
                <a:cs typeface="+mj-cs"/>
              </a:rPr>
              <a:t>.</a:t>
            </a:r>
          </a:p>
          <a:p>
            <a:pPr marL="342900" indent="-342900" algn="l">
              <a:buFont typeface="Arial" panose="020B0604020202020204" pitchFamily="34" charset="0"/>
              <a:buChar char="•"/>
            </a:pPr>
            <a:r>
              <a:rPr lang="de-DE" sz="2400" kern="1200" dirty="0" err="1">
                <a:solidFill>
                  <a:schemeClr val="accent2"/>
                </a:solidFill>
                <a:latin typeface="+mj-lt"/>
                <a:ea typeface="+mj-ea"/>
                <a:cs typeface="+mj-cs"/>
              </a:rPr>
              <a:t>Thousands</a:t>
            </a:r>
            <a:r>
              <a:rPr lang="de-DE" sz="2400" kern="1200" dirty="0">
                <a:solidFill>
                  <a:schemeClr val="accent2"/>
                </a:solidFill>
                <a:latin typeface="+mj-lt"/>
                <a:ea typeface="+mj-ea"/>
                <a:cs typeface="+mj-cs"/>
              </a:rPr>
              <a:t> </a:t>
            </a:r>
            <a:r>
              <a:rPr lang="de-DE" sz="2400" kern="1200" dirty="0" err="1">
                <a:solidFill>
                  <a:schemeClr val="accent2"/>
                </a:solidFill>
                <a:latin typeface="+mj-lt"/>
                <a:ea typeface="+mj-ea"/>
                <a:cs typeface="+mj-cs"/>
              </a:rPr>
              <a:t>of</a:t>
            </a:r>
            <a:r>
              <a:rPr lang="de-DE" sz="2400" kern="1200" dirty="0">
                <a:solidFill>
                  <a:schemeClr val="accent2"/>
                </a:solidFill>
                <a:latin typeface="+mj-lt"/>
                <a:ea typeface="+mj-ea"/>
                <a:cs typeface="+mj-cs"/>
              </a:rPr>
              <a:t> </a:t>
            </a:r>
            <a:r>
              <a:rPr lang="de-DE" sz="2400" kern="1200" dirty="0" err="1">
                <a:solidFill>
                  <a:schemeClr val="accent2"/>
                </a:solidFill>
                <a:latin typeface="+mj-lt"/>
                <a:ea typeface="+mj-ea"/>
                <a:cs typeface="+mj-cs"/>
              </a:rPr>
              <a:t>inspections</a:t>
            </a:r>
            <a:r>
              <a:rPr lang="de-DE" sz="2400" kern="1200" dirty="0">
                <a:solidFill>
                  <a:schemeClr val="accent2"/>
                </a:solidFill>
                <a:latin typeface="+mj-lt"/>
                <a:ea typeface="+mj-ea"/>
                <a:cs typeface="+mj-cs"/>
              </a:rPr>
              <a:t> </a:t>
            </a:r>
            <a:r>
              <a:rPr lang="de-DE" sz="2400" kern="1200" dirty="0" err="1" smtClean="0">
                <a:solidFill>
                  <a:schemeClr val="accent2"/>
                </a:solidFill>
                <a:latin typeface="+mj-lt"/>
                <a:ea typeface="+mj-ea"/>
                <a:cs typeface="+mj-cs"/>
              </a:rPr>
              <a:t>have</a:t>
            </a:r>
            <a:r>
              <a:rPr lang="de-DE" sz="2400" kern="1200" dirty="0" smtClean="0">
                <a:solidFill>
                  <a:schemeClr val="accent2"/>
                </a:solidFill>
                <a:latin typeface="+mj-lt"/>
                <a:ea typeface="+mj-ea"/>
                <a:cs typeface="+mj-cs"/>
              </a:rPr>
              <a:t> </a:t>
            </a:r>
            <a:r>
              <a:rPr lang="de-DE" sz="2400" kern="1200" dirty="0">
                <a:solidFill>
                  <a:schemeClr val="accent2"/>
                </a:solidFill>
                <a:latin typeface="+mj-lt"/>
                <a:ea typeface="+mj-ea"/>
                <a:cs typeface="+mj-cs"/>
              </a:rPr>
              <a:t>been conducted in a professional manner, increasing confidence among States </a:t>
            </a:r>
            <a:r>
              <a:rPr lang="de-DE" sz="2400" kern="1200" dirty="0" err="1">
                <a:solidFill>
                  <a:schemeClr val="accent2"/>
                </a:solidFill>
                <a:latin typeface="+mj-lt"/>
                <a:ea typeface="+mj-ea"/>
                <a:cs typeface="+mj-cs"/>
              </a:rPr>
              <a:t>Parties</a:t>
            </a:r>
            <a:r>
              <a:rPr lang="de-DE" sz="2400" kern="1200" dirty="0">
                <a:solidFill>
                  <a:schemeClr val="accent2"/>
                </a:solidFill>
                <a:latin typeface="+mj-lt"/>
                <a:ea typeface="+mj-ea"/>
                <a:cs typeface="+mj-cs"/>
              </a:rPr>
              <a:t>.</a:t>
            </a:r>
          </a:p>
          <a:p>
            <a:pPr marL="342900" indent="-342900">
              <a:buFont typeface="Arial" panose="020B0604020202020204" pitchFamily="34" charset="0"/>
              <a:buChar char="•"/>
            </a:pPr>
            <a:r>
              <a:rPr lang="en-US" sz="2400" kern="1200" dirty="0">
                <a:solidFill>
                  <a:schemeClr val="accent2"/>
                </a:solidFill>
                <a:latin typeface="+mj-lt"/>
                <a:ea typeface="+mj-ea"/>
                <a:cs typeface="+mj-cs"/>
              </a:rPr>
              <a:t>Industry is concerned about potential changes being considered for the verification regime and the impacts on </a:t>
            </a:r>
            <a:r>
              <a:rPr lang="en-US" sz="2400" kern="1200" dirty="0" err="1">
                <a:solidFill>
                  <a:schemeClr val="accent2"/>
                </a:solidFill>
                <a:latin typeface="+mj-lt"/>
                <a:ea typeface="+mj-ea"/>
                <a:cs typeface="+mj-cs"/>
              </a:rPr>
              <a:t>inspectable</a:t>
            </a:r>
            <a:r>
              <a:rPr lang="en-US" sz="2400" kern="1200" dirty="0">
                <a:solidFill>
                  <a:schemeClr val="accent2"/>
                </a:solidFill>
                <a:latin typeface="+mj-lt"/>
                <a:ea typeface="+mj-ea"/>
                <a:cs typeface="+mj-cs"/>
              </a:rPr>
              <a:t> </a:t>
            </a:r>
            <a:r>
              <a:rPr lang="en-US" sz="2400" kern="1200" dirty="0" smtClean="0">
                <a:solidFill>
                  <a:schemeClr val="accent2"/>
                </a:solidFill>
                <a:latin typeface="+mj-lt"/>
                <a:ea typeface="+mj-ea"/>
                <a:cs typeface="+mj-cs"/>
              </a:rPr>
              <a:t>sites (mixtures and </a:t>
            </a:r>
            <a:r>
              <a:rPr lang="en-US" sz="2400" kern="1200" dirty="0" err="1" smtClean="0">
                <a:solidFill>
                  <a:schemeClr val="accent2"/>
                </a:solidFill>
                <a:latin typeface="+mj-lt"/>
                <a:ea typeface="+mj-ea"/>
                <a:cs typeface="+mj-cs"/>
              </a:rPr>
              <a:t>biobased</a:t>
            </a:r>
            <a:r>
              <a:rPr lang="en-US" sz="2400" kern="1200" dirty="0" smtClean="0">
                <a:solidFill>
                  <a:schemeClr val="accent2"/>
                </a:solidFill>
                <a:latin typeface="+mj-lt"/>
                <a:ea typeface="+mj-ea"/>
                <a:cs typeface="+mj-cs"/>
              </a:rPr>
              <a:t> processes).</a:t>
            </a:r>
            <a:endParaRPr lang="de-DE" sz="2400" kern="1200" dirty="0">
              <a:solidFill>
                <a:schemeClr val="accent2"/>
              </a:solidFill>
              <a:latin typeface="+mj-lt"/>
              <a:ea typeface="+mj-ea"/>
              <a:cs typeface="+mj-cs"/>
            </a:endParaRPr>
          </a:p>
          <a:p>
            <a:pPr marL="342900" indent="-342900">
              <a:buFont typeface="Arial" panose="020B0604020202020204" pitchFamily="34" charset="0"/>
              <a:buChar char="•"/>
            </a:pPr>
            <a:r>
              <a:rPr lang="de-DE" sz="2400" kern="1200" dirty="0">
                <a:solidFill>
                  <a:schemeClr val="accent2"/>
                </a:solidFill>
                <a:latin typeface="+mj-lt"/>
                <a:ea typeface="+mj-ea"/>
                <a:cs typeface="+mj-cs"/>
              </a:rPr>
              <a:t>Such fundamental </a:t>
            </a:r>
            <a:r>
              <a:rPr lang="de-DE" sz="2400" kern="1200" dirty="0" err="1">
                <a:solidFill>
                  <a:schemeClr val="accent2"/>
                </a:solidFill>
                <a:latin typeface="+mj-lt"/>
                <a:ea typeface="+mj-ea"/>
                <a:cs typeface="+mj-cs"/>
              </a:rPr>
              <a:t>changes</a:t>
            </a:r>
            <a:r>
              <a:rPr lang="de-DE" sz="2400" kern="1200" dirty="0">
                <a:solidFill>
                  <a:schemeClr val="accent2"/>
                </a:solidFill>
                <a:latin typeface="+mj-lt"/>
                <a:ea typeface="+mj-ea"/>
                <a:cs typeface="+mj-cs"/>
              </a:rPr>
              <a:t> </a:t>
            </a:r>
            <a:r>
              <a:rPr lang="de-DE" sz="2400" kern="1200" dirty="0" err="1">
                <a:solidFill>
                  <a:schemeClr val="accent2"/>
                </a:solidFill>
                <a:latin typeface="+mj-lt"/>
                <a:ea typeface="+mj-ea"/>
                <a:cs typeface="+mj-cs"/>
              </a:rPr>
              <a:t>need</a:t>
            </a:r>
            <a:r>
              <a:rPr lang="de-DE" sz="2400" kern="1200" dirty="0">
                <a:solidFill>
                  <a:schemeClr val="accent2"/>
                </a:solidFill>
                <a:latin typeface="+mj-lt"/>
                <a:ea typeface="+mj-ea"/>
                <a:cs typeface="+mj-cs"/>
              </a:rPr>
              <a:t> </a:t>
            </a:r>
            <a:r>
              <a:rPr lang="de-DE" sz="2400" kern="1200" dirty="0" err="1">
                <a:solidFill>
                  <a:schemeClr val="accent2"/>
                </a:solidFill>
                <a:latin typeface="+mj-lt"/>
                <a:ea typeface="+mj-ea"/>
                <a:cs typeface="+mj-cs"/>
              </a:rPr>
              <a:t>to</a:t>
            </a:r>
            <a:r>
              <a:rPr lang="de-DE" sz="2400" kern="1200" dirty="0">
                <a:solidFill>
                  <a:schemeClr val="accent2"/>
                </a:solidFill>
                <a:latin typeface="+mj-lt"/>
                <a:ea typeface="+mj-ea"/>
                <a:cs typeface="+mj-cs"/>
              </a:rPr>
              <a:t> </a:t>
            </a:r>
            <a:r>
              <a:rPr lang="de-DE" sz="2400" kern="1200" dirty="0" err="1">
                <a:solidFill>
                  <a:schemeClr val="accent2"/>
                </a:solidFill>
                <a:latin typeface="+mj-lt"/>
                <a:ea typeface="+mj-ea"/>
                <a:cs typeface="+mj-cs"/>
              </a:rPr>
              <a:t>be</a:t>
            </a:r>
            <a:r>
              <a:rPr lang="de-DE" sz="2400" kern="1200" dirty="0">
                <a:solidFill>
                  <a:schemeClr val="accent2"/>
                </a:solidFill>
                <a:latin typeface="+mj-lt"/>
                <a:ea typeface="+mj-ea"/>
                <a:cs typeface="+mj-cs"/>
              </a:rPr>
              <a:t> </a:t>
            </a:r>
            <a:r>
              <a:rPr lang="de-DE" sz="2400" kern="1200" dirty="0" err="1">
                <a:solidFill>
                  <a:schemeClr val="accent2"/>
                </a:solidFill>
                <a:latin typeface="+mj-lt"/>
                <a:ea typeface="+mj-ea"/>
                <a:cs typeface="+mj-cs"/>
              </a:rPr>
              <a:t>carefully</a:t>
            </a:r>
            <a:r>
              <a:rPr lang="de-DE" sz="2400" kern="1200" dirty="0">
                <a:solidFill>
                  <a:schemeClr val="accent2"/>
                </a:solidFill>
                <a:latin typeface="+mj-lt"/>
                <a:ea typeface="+mj-ea"/>
                <a:cs typeface="+mj-cs"/>
              </a:rPr>
              <a:t> </a:t>
            </a:r>
            <a:r>
              <a:rPr lang="de-DE" sz="2400" kern="1200" dirty="0" err="1">
                <a:solidFill>
                  <a:schemeClr val="accent2"/>
                </a:solidFill>
                <a:latin typeface="+mj-lt"/>
                <a:ea typeface="+mj-ea"/>
                <a:cs typeface="+mj-cs"/>
              </a:rPr>
              <a:t>addressed</a:t>
            </a:r>
            <a:r>
              <a:rPr lang="de-DE" sz="2400" kern="1200" dirty="0">
                <a:solidFill>
                  <a:schemeClr val="accent2"/>
                </a:solidFill>
                <a:latin typeface="+mj-lt"/>
                <a:ea typeface="+mj-ea"/>
                <a:cs typeface="+mj-cs"/>
              </a:rPr>
              <a:t> and </a:t>
            </a:r>
            <a:r>
              <a:rPr lang="de-DE" sz="2400" kern="1200" dirty="0" err="1">
                <a:solidFill>
                  <a:schemeClr val="accent2"/>
                </a:solidFill>
                <a:latin typeface="+mj-lt"/>
                <a:ea typeface="+mj-ea"/>
                <a:cs typeface="+mj-cs"/>
              </a:rPr>
              <a:t>without</a:t>
            </a:r>
            <a:r>
              <a:rPr lang="de-DE" sz="2400" kern="1200" dirty="0">
                <a:solidFill>
                  <a:schemeClr val="accent2"/>
                </a:solidFill>
                <a:latin typeface="+mj-lt"/>
                <a:ea typeface="+mj-ea"/>
                <a:cs typeface="+mj-cs"/>
              </a:rPr>
              <a:t> </a:t>
            </a:r>
            <a:r>
              <a:rPr lang="de-DE" sz="2400" kern="1200" dirty="0" err="1">
                <a:solidFill>
                  <a:schemeClr val="accent2"/>
                </a:solidFill>
                <a:latin typeface="+mj-lt"/>
                <a:ea typeface="+mj-ea"/>
                <a:cs typeface="+mj-cs"/>
              </a:rPr>
              <a:t>hurry</a:t>
            </a:r>
            <a:r>
              <a:rPr lang="de-DE" sz="2400" kern="1200" dirty="0">
                <a:solidFill>
                  <a:schemeClr val="accent2"/>
                </a:solidFill>
                <a:latin typeface="+mj-lt"/>
                <a:ea typeface="+mj-ea"/>
                <a:cs typeface="+mj-cs"/>
              </a:rPr>
              <a:t>.</a:t>
            </a:r>
          </a:p>
          <a:p>
            <a:pPr marL="342900" indent="-342900">
              <a:buFont typeface="Arial" panose="020B0604020202020204" pitchFamily="34" charset="0"/>
              <a:buChar char="•"/>
            </a:pPr>
            <a:r>
              <a:rPr lang="de-DE" sz="2400" kern="1200" dirty="0">
                <a:solidFill>
                  <a:schemeClr val="accent2"/>
                </a:solidFill>
                <a:latin typeface="+mj-lt"/>
                <a:ea typeface="+mj-ea"/>
                <a:cs typeface="+mj-cs"/>
              </a:rPr>
              <a:t>Chemical Industry </a:t>
            </a:r>
            <a:r>
              <a:rPr lang="de-DE" sz="2400" kern="1200" dirty="0" err="1">
                <a:solidFill>
                  <a:schemeClr val="accent2"/>
                </a:solidFill>
                <a:latin typeface="+mj-lt"/>
                <a:ea typeface="+mj-ea"/>
                <a:cs typeface="+mj-cs"/>
              </a:rPr>
              <a:t>is</a:t>
            </a:r>
            <a:r>
              <a:rPr lang="de-DE" sz="2400" kern="1200" dirty="0">
                <a:solidFill>
                  <a:schemeClr val="accent2"/>
                </a:solidFill>
                <a:latin typeface="+mj-lt"/>
                <a:ea typeface="+mj-ea"/>
                <a:cs typeface="+mj-cs"/>
              </a:rPr>
              <a:t> </a:t>
            </a:r>
            <a:r>
              <a:rPr lang="de-DE" sz="2400" kern="1200" dirty="0" err="1">
                <a:solidFill>
                  <a:schemeClr val="accent2"/>
                </a:solidFill>
                <a:latin typeface="+mj-lt"/>
                <a:ea typeface="+mj-ea"/>
                <a:cs typeface="+mj-cs"/>
              </a:rPr>
              <a:t>ready</a:t>
            </a:r>
            <a:r>
              <a:rPr lang="de-DE" sz="2400" kern="1200" dirty="0">
                <a:solidFill>
                  <a:schemeClr val="accent2"/>
                </a:solidFill>
                <a:latin typeface="+mj-lt"/>
                <a:ea typeface="+mj-ea"/>
                <a:cs typeface="+mj-cs"/>
              </a:rPr>
              <a:t> </a:t>
            </a:r>
            <a:r>
              <a:rPr lang="de-DE" sz="2400" kern="1200" dirty="0" err="1">
                <a:solidFill>
                  <a:schemeClr val="accent2"/>
                </a:solidFill>
                <a:latin typeface="+mj-lt"/>
                <a:ea typeface="+mj-ea"/>
                <a:cs typeface="+mj-cs"/>
              </a:rPr>
              <a:t>to</a:t>
            </a:r>
            <a:r>
              <a:rPr lang="de-DE" sz="2400" kern="1200" dirty="0">
                <a:solidFill>
                  <a:schemeClr val="accent2"/>
                </a:solidFill>
                <a:latin typeface="+mj-lt"/>
                <a:ea typeface="+mj-ea"/>
                <a:cs typeface="+mj-cs"/>
              </a:rPr>
              <a:t> </a:t>
            </a:r>
            <a:r>
              <a:rPr lang="de-DE" sz="2400" kern="1200" dirty="0" err="1">
                <a:solidFill>
                  <a:schemeClr val="accent2"/>
                </a:solidFill>
                <a:latin typeface="+mj-lt"/>
                <a:ea typeface="+mj-ea"/>
                <a:cs typeface="+mj-cs"/>
              </a:rPr>
              <a:t>contribute</a:t>
            </a:r>
            <a:r>
              <a:rPr lang="de-DE" sz="2400" kern="1200" dirty="0">
                <a:solidFill>
                  <a:schemeClr val="accent2"/>
                </a:solidFill>
                <a:latin typeface="+mj-lt"/>
                <a:ea typeface="+mj-ea"/>
                <a:cs typeface="+mj-cs"/>
              </a:rPr>
              <a:t> </a:t>
            </a:r>
            <a:r>
              <a:rPr lang="de-DE" sz="2400" kern="1200" dirty="0" err="1">
                <a:solidFill>
                  <a:schemeClr val="accent2"/>
                </a:solidFill>
                <a:latin typeface="+mj-lt"/>
                <a:ea typeface="+mj-ea"/>
                <a:cs typeface="+mj-cs"/>
              </a:rPr>
              <a:t>to</a:t>
            </a:r>
            <a:r>
              <a:rPr lang="de-DE" sz="2400" kern="1200" dirty="0">
                <a:solidFill>
                  <a:schemeClr val="accent2"/>
                </a:solidFill>
                <a:latin typeface="+mj-lt"/>
                <a:ea typeface="+mj-ea"/>
                <a:cs typeface="+mj-cs"/>
              </a:rPr>
              <a:t> the </a:t>
            </a:r>
            <a:r>
              <a:rPr lang="de-DE" sz="2400" kern="1200" dirty="0" err="1">
                <a:solidFill>
                  <a:schemeClr val="accent2"/>
                </a:solidFill>
                <a:latin typeface="+mj-lt"/>
                <a:ea typeface="+mj-ea"/>
                <a:cs typeface="+mj-cs"/>
              </a:rPr>
              <a:t>further</a:t>
            </a:r>
            <a:r>
              <a:rPr lang="de-DE" sz="2400" kern="1200" dirty="0">
                <a:solidFill>
                  <a:schemeClr val="accent2"/>
                </a:solidFill>
                <a:latin typeface="+mj-lt"/>
                <a:ea typeface="+mj-ea"/>
                <a:cs typeface="+mj-cs"/>
              </a:rPr>
              <a:t> </a:t>
            </a:r>
            <a:r>
              <a:rPr lang="de-DE" sz="2400" kern="1200" dirty="0" err="1">
                <a:solidFill>
                  <a:schemeClr val="accent2"/>
                </a:solidFill>
                <a:latin typeface="+mj-lt"/>
                <a:ea typeface="+mj-ea"/>
                <a:cs typeface="+mj-cs"/>
              </a:rPr>
              <a:t>discussions</a:t>
            </a:r>
            <a:r>
              <a:rPr lang="de-DE" sz="2400" kern="1200" dirty="0">
                <a:solidFill>
                  <a:schemeClr val="accent2"/>
                </a:solidFill>
                <a:latin typeface="+mj-lt"/>
                <a:ea typeface="+mj-ea"/>
                <a:cs typeface="+mj-cs"/>
              </a:rPr>
              <a:t>.</a:t>
            </a:r>
          </a:p>
          <a:p>
            <a:pPr marL="342900" indent="-342900">
              <a:buFont typeface="Arial" panose="020B0604020202020204" pitchFamily="34" charset="0"/>
              <a:buChar char="•"/>
            </a:pPr>
            <a:r>
              <a:rPr lang="de-DE" sz="2400" kern="1200" dirty="0" err="1">
                <a:solidFill>
                  <a:schemeClr val="accent2"/>
                </a:solidFill>
                <a:latin typeface="+mj-lt"/>
                <a:ea typeface="+mj-ea"/>
                <a:cs typeface="+mj-cs"/>
              </a:rPr>
              <a:t>Continued</a:t>
            </a:r>
            <a:r>
              <a:rPr lang="de-DE" sz="2400" kern="1200" dirty="0">
                <a:solidFill>
                  <a:schemeClr val="accent2"/>
                </a:solidFill>
                <a:latin typeface="+mj-lt"/>
                <a:ea typeface="+mj-ea"/>
                <a:cs typeface="+mj-cs"/>
              </a:rPr>
              <a:t> </a:t>
            </a:r>
            <a:r>
              <a:rPr lang="de-DE" sz="2400" kern="1200" dirty="0" err="1">
                <a:solidFill>
                  <a:schemeClr val="accent2"/>
                </a:solidFill>
                <a:latin typeface="+mj-lt"/>
                <a:ea typeface="+mj-ea"/>
                <a:cs typeface="+mj-cs"/>
              </a:rPr>
              <a:t>representation</a:t>
            </a:r>
            <a:r>
              <a:rPr lang="de-DE" sz="2400" kern="1200" dirty="0">
                <a:solidFill>
                  <a:schemeClr val="accent2"/>
                </a:solidFill>
                <a:latin typeface="+mj-lt"/>
                <a:ea typeface="+mj-ea"/>
                <a:cs typeface="+mj-cs"/>
              </a:rPr>
              <a:t> of </a:t>
            </a:r>
            <a:r>
              <a:rPr lang="de-DE" sz="2400" kern="1200" dirty="0" err="1">
                <a:solidFill>
                  <a:schemeClr val="accent2"/>
                </a:solidFill>
                <a:latin typeface="+mj-lt"/>
                <a:ea typeface="+mj-ea"/>
                <a:cs typeface="+mj-cs"/>
              </a:rPr>
              <a:t>industry</a:t>
            </a:r>
            <a:r>
              <a:rPr lang="de-DE" sz="2400" kern="1200" dirty="0">
                <a:solidFill>
                  <a:schemeClr val="accent2"/>
                </a:solidFill>
                <a:latin typeface="+mj-lt"/>
                <a:ea typeface="+mj-ea"/>
                <a:cs typeface="+mj-cs"/>
              </a:rPr>
              <a:t> in the SAB and ABEO </a:t>
            </a:r>
            <a:r>
              <a:rPr lang="de-DE" sz="2400" kern="1200" dirty="0" err="1">
                <a:solidFill>
                  <a:schemeClr val="accent2"/>
                </a:solidFill>
                <a:latin typeface="+mj-lt"/>
                <a:ea typeface="+mj-ea"/>
                <a:cs typeface="+mj-cs"/>
              </a:rPr>
              <a:t>should</a:t>
            </a:r>
            <a:r>
              <a:rPr lang="de-DE" sz="2400" kern="1200" dirty="0">
                <a:solidFill>
                  <a:schemeClr val="accent2"/>
                </a:solidFill>
                <a:latin typeface="+mj-lt"/>
                <a:ea typeface="+mj-ea"/>
                <a:cs typeface="+mj-cs"/>
              </a:rPr>
              <a:t> </a:t>
            </a:r>
            <a:r>
              <a:rPr lang="de-DE" sz="2400" kern="1200" dirty="0" err="1">
                <a:solidFill>
                  <a:schemeClr val="accent2"/>
                </a:solidFill>
                <a:latin typeface="+mj-lt"/>
                <a:ea typeface="+mj-ea"/>
                <a:cs typeface="+mj-cs"/>
              </a:rPr>
              <a:t>be</a:t>
            </a:r>
            <a:r>
              <a:rPr lang="de-DE" sz="2400" kern="1200" dirty="0">
                <a:solidFill>
                  <a:schemeClr val="accent2"/>
                </a:solidFill>
                <a:latin typeface="+mj-lt"/>
                <a:ea typeface="+mj-ea"/>
                <a:cs typeface="+mj-cs"/>
              </a:rPr>
              <a:t> </a:t>
            </a:r>
            <a:r>
              <a:rPr lang="de-DE" sz="2400" kern="1200" dirty="0" err="1">
                <a:solidFill>
                  <a:schemeClr val="accent2"/>
                </a:solidFill>
                <a:latin typeface="+mj-lt"/>
                <a:ea typeface="+mj-ea"/>
                <a:cs typeface="+mj-cs"/>
              </a:rPr>
              <a:t>priority</a:t>
            </a:r>
            <a:r>
              <a:rPr lang="de-DE" sz="2400" kern="1200" dirty="0">
                <a:solidFill>
                  <a:schemeClr val="accent2"/>
                </a:solidFill>
                <a:latin typeface="+mj-lt"/>
                <a:ea typeface="+mj-ea"/>
                <a:cs typeface="+mj-cs"/>
              </a:rPr>
              <a:t>.</a:t>
            </a:r>
          </a:p>
        </p:txBody>
      </p:sp>
      <p:sp>
        <p:nvSpPr>
          <p:cNvPr id="4" name="Rectangle 2"/>
          <p:cNvSpPr txBox="1">
            <a:spLocks noChangeArrowheads="1"/>
          </p:cNvSpPr>
          <p:nvPr/>
        </p:nvSpPr>
        <p:spPr>
          <a:xfrm>
            <a:off x="384313" y="1047691"/>
            <a:ext cx="11436625" cy="514350"/>
          </a:xfrm>
          <a:prstGeom prst="rect">
            <a:avLst/>
          </a:prstGeom>
        </p:spPr>
        <p:txBody>
          <a:bodyPr/>
          <a:lstStyle>
            <a:lvl1pPr algn="l" rtl="0" eaLnBrk="0" fontAlgn="base" hangingPunct="0">
              <a:spcBef>
                <a:spcPct val="0"/>
              </a:spcBef>
              <a:spcAft>
                <a:spcPct val="0"/>
              </a:spcAft>
              <a:defRPr sz="24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Calibri" pitchFamily="34" charset="0"/>
                <a:cs typeface="Arial" charset="0"/>
              </a:defRPr>
            </a:lvl2pPr>
            <a:lvl3pPr algn="l" rtl="0" eaLnBrk="0" fontAlgn="base" hangingPunct="0">
              <a:spcBef>
                <a:spcPct val="0"/>
              </a:spcBef>
              <a:spcAft>
                <a:spcPct val="0"/>
              </a:spcAft>
              <a:defRPr sz="2400">
                <a:solidFill>
                  <a:schemeClr val="accent2"/>
                </a:solidFill>
                <a:latin typeface="Calibri" pitchFamily="34" charset="0"/>
                <a:cs typeface="Arial" charset="0"/>
              </a:defRPr>
            </a:lvl3pPr>
            <a:lvl4pPr algn="l" rtl="0" eaLnBrk="0" fontAlgn="base" hangingPunct="0">
              <a:spcBef>
                <a:spcPct val="0"/>
              </a:spcBef>
              <a:spcAft>
                <a:spcPct val="0"/>
              </a:spcAft>
              <a:defRPr sz="2400">
                <a:solidFill>
                  <a:schemeClr val="accent2"/>
                </a:solidFill>
                <a:latin typeface="Calibri" pitchFamily="34" charset="0"/>
                <a:cs typeface="Arial" charset="0"/>
              </a:defRPr>
            </a:lvl4pPr>
            <a:lvl5pPr algn="l" rtl="0" eaLnBrk="0" fontAlgn="base" hangingPunct="0">
              <a:spcBef>
                <a:spcPct val="0"/>
              </a:spcBef>
              <a:spcAft>
                <a:spcPct val="0"/>
              </a:spcAft>
              <a:defRPr sz="2400">
                <a:solidFill>
                  <a:schemeClr val="accent2"/>
                </a:solidFill>
                <a:latin typeface="Calibri" pitchFamily="34" charset="0"/>
                <a:cs typeface="Arial" charset="0"/>
              </a:defRPr>
            </a:lvl5pPr>
            <a:lvl6pPr marL="342900" algn="l" rtl="0" fontAlgn="base">
              <a:spcBef>
                <a:spcPct val="0"/>
              </a:spcBef>
              <a:spcAft>
                <a:spcPct val="0"/>
              </a:spcAft>
              <a:defRPr sz="2400">
                <a:solidFill>
                  <a:schemeClr val="accent2"/>
                </a:solidFill>
                <a:latin typeface="Calibri" pitchFamily="34" charset="0"/>
                <a:cs typeface="Arial" charset="0"/>
              </a:defRPr>
            </a:lvl6pPr>
            <a:lvl7pPr marL="685800" algn="l" rtl="0" fontAlgn="base">
              <a:spcBef>
                <a:spcPct val="0"/>
              </a:spcBef>
              <a:spcAft>
                <a:spcPct val="0"/>
              </a:spcAft>
              <a:defRPr sz="2400">
                <a:solidFill>
                  <a:schemeClr val="accent2"/>
                </a:solidFill>
                <a:latin typeface="Calibri" pitchFamily="34" charset="0"/>
                <a:cs typeface="Arial" charset="0"/>
              </a:defRPr>
            </a:lvl7pPr>
            <a:lvl8pPr marL="1028700" algn="l" rtl="0" fontAlgn="base">
              <a:spcBef>
                <a:spcPct val="0"/>
              </a:spcBef>
              <a:spcAft>
                <a:spcPct val="0"/>
              </a:spcAft>
              <a:defRPr sz="2400">
                <a:solidFill>
                  <a:schemeClr val="accent2"/>
                </a:solidFill>
                <a:latin typeface="Calibri" pitchFamily="34" charset="0"/>
                <a:cs typeface="Arial" charset="0"/>
              </a:defRPr>
            </a:lvl8pPr>
            <a:lvl9pPr marL="1371600" algn="l" rtl="0" fontAlgn="base">
              <a:spcBef>
                <a:spcPct val="0"/>
              </a:spcBef>
              <a:spcAft>
                <a:spcPct val="0"/>
              </a:spcAft>
              <a:defRPr sz="2400">
                <a:solidFill>
                  <a:schemeClr val="accent2"/>
                </a:solidFill>
                <a:latin typeface="Calibri" pitchFamily="34" charset="0"/>
                <a:cs typeface="Arial" charset="0"/>
              </a:defRPr>
            </a:lvl9pPr>
          </a:lstStyle>
          <a:p>
            <a:pPr algn="ctr"/>
            <a:r>
              <a:rPr lang="de-DE" sz="2800" b="1" kern="0" dirty="0"/>
              <a:t>Summary </a:t>
            </a:r>
            <a:r>
              <a:rPr lang="de-DE" sz="2800" b="1" kern="0" dirty="0" err="1"/>
              <a:t>regarding</a:t>
            </a:r>
            <a:r>
              <a:rPr lang="de-DE" sz="2800" b="1" kern="0" dirty="0"/>
              <a:t> </a:t>
            </a:r>
            <a:r>
              <a:rPr lang="de-DE" sz="2800" b="1" kern="0" dirty="0" smtClean="0"/>
              <a:t>ICCA </a:t>
            </a:r>
            <a:r>
              <a:rPr lang="de-DE" sz="2800" b="1" kern="0" dirty="0" err="1" smtClean="0"/>
              <a:t>views</a:t>
            </a:r>
            <a:endParaRPr lang="de-DE" altLang="de-DE" sz="2800" b="1" kern="0" dirty="0">
              <a:cs typeface="Arial" panose="020B0604020202020204" pitchFamily="34" charset="0"/>
            </a:endParaRPr>
          </a:p>
        </p:txBody>
      </p:sp>
    </p:spTree>
    <p:extLst>
      <p:ext uri="{BB962C8B-B14F-4D97-AF65-F5344CB8AC3E}">
        <p14:creationId xmlns:p14="http://schemas.microsoft.com/office/powerpoint/2010/main" val="168680490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55801" y="1041400"/>
            <a:ext cx="8270875" cy="617538"/>
          </a:xfrm>
        </p:spPr>
        <p:txBody>
          <a:bodyPr/>
          <a:lstStyle/>
          <a:p>
            <a:pPr algn="ctr"/>
            <a:r>
              <a:rPr lang="en-US" altLang="de-DE" sz="4800" b="1" dirty="0">
                <a:latin typeface="Arial" panose="020B0604020202020204" pitchFamily="34" charset="0"/>
                <a:cs typeface="Arial" panose="020B0604020202020204" pitchFamily="34" charset="0"/>
              </a:rPr>
              <a:t>Thank you for your interest!</a:t>
            </a:r>
            <a:br>
              <a:rPr lang="en-US" altLang="de-DE" sz="4800" b="1" dirty="0">
                <a:latin typeface="Arial" panose="020B0604020202020204" pitchFamily="34" charset="0"/>
                <a:cs typeface="Arial" panose="020B0604020202020204" pitchFamily="34" charset="0"/>
              </a:rPr>
            </a:br>
            <a:r>
              <a:rPr lang="en-US" altLang="de-DE" sz="4800" b="1" dirty="0">
                <a:latin typeface="Arial" panose="020B0604020202020204" pitchFamily="34" charset="0"/>
                <a:cs typeface="Arial" panose="020B0604020202020204" pitchFamily="34" charset="0"/>
              </a:rPr>
              <a:t>Any questions?</a:t>
            </a:r>
            <a:endParaRPr lang="de-DE" altLang="de-DE" sz="4800" b="1" dirty="0">
              <a:latin typeface="Arial" panose="020B0604020202020204" pitchFamily="34" charset="0"/>
              <a:cs typeface="Arial" panose="020B0604020202020204" pitchFamily="34" charset="0"/>
            </a:endParaRPr>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675" y="3632200"/>
            <a:ext cx="710565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04332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2" descr="389611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0" y="3714750"/>
            <a:ext cx="24193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8689" y="2284414"/>
            <a:ext cx="788987"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0" descr="http://www.htw-dresden.de/~fegis/DA/DA_JINDRA_2007/bilder/ear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5814" y="3435350"/>
            <a:ext cx="1284287"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6939" y="4572001"/>
            <a:ext cx="8858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5501" y="3357564"/>
            <a:ext cx="6508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2751" y="5786438"/>
            <a:ext cx="917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hteck 10"/>
          <p:cNvSpPr>
            <a:spLocks noChangeArrowheads="1"/>
          </p:cNvSpPr>
          <p:nvPr/>
        </p:nvSpPr>
        <p:spPr bwMode="auto">
          <a:xfrm>
            <a:off x="2809875" y="6072189"/>
            <a:ext cx="1422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D25C04"/>
              </a:buClr>
              <a:buSzPct val="140000"/>
              <a:buFont typeface="Wingdings" pitchFamily="2" charset="2"/>
              <a:buChar char="Ø"/>
              <a:defRPr sz="2200" b="1">
                <a:solidFill>
                  <a:schemeClr val="tx1"/>
                </a:solidFill>
                <a:latin typeface="Arial" charset="0"/>
              </a:defRPr>
            </a:lvl1pPr>
            <a:lvl2pPr marL="742950" indent="-285750" eaLnBrk="0" hangingPunct="0">
              <a:spcBef>
                <a:spcPct val="20000"/>
              </a:spcBef>
              <a:buClr>
                <a:srgbClr val="83C1A1"/>
              </a:buClr>
              <a:buSzPct val="140000"/>
              <a:buFont typeface="Wingdings" pitchFamily="2" charset="2"/>
              <a:buChar char="ü"/>
              <a:defRPr sz="2200" b="1">
                <a:solidFill>
                  <a:schemeClr val="tx1"/>
                </a:solidFill>
                <a:latin typeface="Arial" charset="0"/>
              </a:defRPr>
            </a:lvl2pPr>
            <a:lvl3pPr marL="1143000" indent="-228600" eaLnBrk="0" hangingPunct="0">
              <a:spcBef>
                <a:spcPct val="20000"/>
              </a:spcBef>
              <a:buClr>
                <a:schemeClr val="accent2"/>
              </a:buClr>
              <a:buFont typeface="Wingdings" pitchFamily="2" charset="2"/>
              <a:buChar char="§"/>
              <a:defRPr sz="2200" b="1">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eaLnBrk="1" hangingPunct="1">
              <a:spcBef>
                <a:spcPct val="0"/>
              </a:spcBef>
              <a:buClrTx/>
              <a:buSzTx/>
              <a:buFontTx/>
              <a:buNone/>
            </a:pPr>
            <a:r>
              <a:rPr lang="de-CH" altLang="de-DE" sz="1400" b="0">
                <a:latin typeface="Calibri" pitchFamily="34" charset="0"/>
              </a:rPr>
              <a:t>www.mtcr.info</a:t>
            </a:r>
          </a:p>
        </p:txBody>
      </p:sp>
      <p:sp>
        <p:nvSpPr>
          <p:cNvPr id="11273" name="Rechteck 12"/>
          <p:cNvSpPr>
            <a:spLocks noChangeArrowheads="1"/>
          </p:cNvSpPr>
          <p:nvPr/>
        </p:nvSpPr>
        <p:spPr bwMode="auto">
          <a:xfrm>
            <a:off x="1809751" y="5214939"/>
            <a:ext cx="1808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D25C04"/>
              </a:buClr>
              <a:buSzPct val="140000"/>
              <a:buFont typeface="Wingdings" pitchFamily="2" charset="2"/>
              <a:buChar char="Ø"/>
              <a:defRPr sz="2200" b="1">
                <a:solidFill>
                  <a:schemeClr val="tx1"/>
                </a:solidFill>
                <a:latin typeface="Arial" charset="0"/>
              </a:defRPr>
            </a:lvl1pPr>
            <a:lvl2pPr marL="742950" indent="-285750" eaLnBrk="0" hangingPunct="0">
              <a:spcBef>
                <a:spcPct val="20000"/>
              </a:spcBef>
              <a:buClr>
                <a:srgbClr val="83C1A1"/>
              </a:buClr>
              <a:buSzPct val="140000"/>
              <a:buFont typeface="Wingdings" pitchFamily="2" charset="2"/>
              <a:buChar char="ü"/>
              <a:defRPr sz="2200" b="1">
                <a:solidFill>
                  <a:schemeClr val="tx1"/>
                </a:solidFill>
                <a:latin typeface="Arial" charset="0"/>
              </a:defRPr>
            </a:lvl2pPr>
            <a:lvl3pPr marL="1143000" indent="-228600" eaLnBrk="0" hangingPunct="0">
              <a:spcBef>
                <a:spcPct val="20000"/>
              </a:spcBef>
              <a:buClr>
                <a:schemeClr val="accent2"/>
              </a:buClr>
              <a:buFont typeface="Wingdings" pitchFamily="2" charset="2"/>
              <a:buChar char="§"/>
              <a:defRPr sz="2200" b="1">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eaLnBrk="1" hangingPunct="1">
              <a:spcBef>
                <a:spcPct val="0"/>
              </a:spcBef>
              <a:buClrTx/>
              <a:buSzTx/>
              <a:buFontTx/>
              <a:buNone/>
            </a:pPr>
            <a:r>
              <a:rPr lang="de-CH" altLang="de-DE" sz="1400" b="0">
                <a:latin typeface="Calibri" pitchFamily="34" charset="0"/>
              </a:rPr>
              <a:t>www.wassenaar.org</a:t>
            </a:r>
          </a:p>
        </p:txBody>
      </p:sp>
      <p:pic>
        <p:nvPicPr>
          <p:cNvPr id="1127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9289" y="1577975"/>
            <a:ext cx="104933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Rechteck 16"/>
          <p:cNvSpPr>
            <a:spLocks noChangeArrowheads="1"/>
          </p:cNvSpPr>
          <p:nvPr/>
        </p:nvSpPr>
        <p:spPr bwMode="auto">
          <a:xfrm>
            <a:off x="1774826" y="2492375"/>
            <a:ext cx="1228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D25C04"/>
              </a:buClr>
              <a:buSzPct val="140000"/>
              <a:buFont typeface="Wingdings" pitchFamily="2" charset="2"/>
              <a:buChar char="Ø"/>
              <a:defRPr sz="2200" b="1">
                <a:solidFill>
                  <a:schemeClr val="tx1"/>
                </a:solidFill>
                <a:latin typeface="Arial" charset="0"/>
              </a:defRPr>
            </a:lvl1pPr>
            <a:lvl2pPr marL="742950" indent="-285750" eaLnBrk="0" hangingPunct="0">
              <a:spcBef>
                <a:spcPct val="20000"/>
              </a:spcBef>
              <a:buClr>
                <a:srgbClr val="83C1A1"/>
              </a:buClr>
              <a:buSzPct val="140000"/>
              <a:buFont typeface="Wingdings" pitchFamily="2" charset="2"/>
              <a:buChar char="ü"/>
              <a:defRPr sz="2200" b="1">
                <a:solidFill>
                  <a:schemeClr val="tx1"/>
                </a:solidFill>
                <a:latin typeface="Arial" charset="0"/>
              </a:defRPr>
            </a:lvl2pPr>
            <a:lvl3pPr marL="1143000" indent="-228600" eaLnBrk="0" hangingPunct="0">
              <a:spcBef>
                <a:spcPct val="20000"/>
              </a:spcBef>
              <a:buClr>
                <a:schemeClr val="accent2"/>
              </a:buClr>
              <a:buFont typeface="Wingdings" pitchFamily="2" charset="2"/>
              <a:buChar char="§"/>
              <a:defRPr sz="2200" b="1">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eaLnBrk="1" hangingPunct="1">
              <a:spcBef>
                <a:spcPct val="0"/>
              </a:spcBef>
              <a:buClrTx/>
              <a:buSzTx/>
              <a:buFontTx/>
              <a:buNone/>
            </a:pPr>
            <a:r>
              <a:rPr lang="de-CH" altLang="de-DE" sz="1400" b="0">
                <a:latin typeface="Calibri" pitchFamily="34" charset="0"/>
              </a:rPr>
              <a:t>www.basel.int</a:t>
            </a:r>
          </a:p>
        </p:txBody>
      </p:sp>
      <p:pic>
        <p:nvPicPr>
          <p:cNvPr id="1127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1238" y="1071564"/>
            <a:ext cx="8572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Rechteck 18"/>
          <p:cNvSpPr>
            <a:spLocks noChangeArrowheads="1"/>
          </p:cNvSpPr>
          <p:nvPr/>
        </p:nvSpPr>
        <p:spPr bwMode="auto">
          <a:xfrm>
            <a:off x="3452813" y="2155825"/>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D25C04"/>
              </a:buClr>
              <a:buSzPct val="140000"/>
              <a:buFont typeface="Wingdings" pitchFamily="2" charset="2"/>
              <a:buChar char="Ø"/>
              <a:defRPr sz="2200" b="1">
                <a:solidFill>
                  <a:schemeClr val="tx1"/>
                </a:solidFill>
                <a:latin typeface="Arial" charset="0"/>
              </a:defRPr>
            </a:lvl1pPr>
            <a:lvl2pPr marL="742950" indent="-285750" eaLnBrk="0" hangingPunct="0">
              <a:spcBef>
                <a:spcPct val="20000"/>
              </a:spcBef>
              <a:buClr>
                <a:srgbClr val="83C1A1"/>
              </a:buClr>
              <a:buSzPct val="140000"/>
              <a:buFont typeface="Wingdings" pitchFamily="2" charset="2"/>
              <a:buChar char="ü"/>
              <a:defRPr sz="2200" b="1">
                <a:solidFill>
                  <a:schemeClr val="tx1"/>
                </a:solidFill>
                <a:latin typeface="Arial" charset="0"/>
              </a:defRPr>
            </a:lvl2pPr>
            <a:lvl3pPr marL="1143000" indent="-228600" eaLnBrk="0" hangingPunct="0">
              <a:spcBef>
                <a:spcPct val="20000"/>
              </a:spcBef>
              <a:buClr>
                <a:schemeClr val="accent2"/>
              </a:buClr>
              <a:buFont typeface="Wingdings" pitchFamily="2" charset="2"/>
              <a:buChar char="§"/>
              <a:defRPr sz="2200" b="1">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eaLnBrk="1" hangingPunct="1">
              <a:spcBef>
                <a:spcPct val="0"/>
              </a:spcBef>
              <a:buClrTx/>
              <a:buSzTx/>
              <a:buFontTx/>
              <a:buNone/>
            </a:pPr>
            <a:r>
              <a:rPr lang="de-CH" altLang="de-DE" sz="1400" b="0" dirty="0">
                <a:latin typeface="Calibri" pitchFamily="34" charset="0"/>
              </a:rPr>
              <a:t>www.pic.int</a:t>
            </a:r>
          </a:p>
        </p:txBody>
      </p:sp>
      <p:pic>
        <p:nvPicPr>
          <p:cNvPr id="11278"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81563" y="5764213"/>
            <a:ext cx="5000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Rechteck 20"/>
          <p:cNvSpPr>
            <a:spLocks noChangeArrowheads="1"/>
          </p:cNvSpPr>
          <p:nvPr/>
        </p:nvSpPr>
        <p:spPr bwMode="auto">
          <a:xfrm>
            <a:off x="4024314" y="6276976"/>
            <a:ext cx="2909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D25C04"/>
              </a:buClr>
              <a:buSzPct val="140000"/>
              <a:buFont typeface="Wingdings" pitchFamily="2" charset="2"/>
              <a:buChar char="Ø"/>
              <a:defRPr sz="2200" b="1">
                <a:solidFill>
                  <a:schemeClr val="tx1"/>
                </a:solidFill>
                <a:latin typeface="Arial" charset="0"/>
              </a:defRPr>
            </a:lvl1pPr>
            <a:lvl2pPr marL="742950" indent="-285750" eaLnBrk="0" hangingPunct="0">
              <a:spcBef>
                <a:spcPct val="20000"/>
              </a:spcBef>
              <a:buClr>
                <a:srgbClr val="83C1A1"/>
              </a:buClr>
              <a:buSzPct val="140000"/>
              <a:buFont typeface="Wingdings" pitchFamily="2" charset="2"/>
              <a:buChar char="ü"/>
              <a:defRPr sz="2200" b="1">
                <a:solidFill>
                  <a:schemeClr val="tx1"/>
                </a:solidFill>
                <a:latin typeface="Arial" charset="0"/>
              </a:defRPr>
            </a:lvl2pPr>
            <a:lvl3pPr marL="1143000" indent="-228600" eaLnBrk="0" hangingPunct="0">
              <a:spcBef>
                <a:spcPct val="20000"/>
              </a:spcBef>
              <a:buClr>
                <a:schemeClr val="accent2"/>
              </a:buClr>
              <a:buFont typeface="Wingdings" pitchFamily="2" charset="2"/>
              <a:buChar char="§"/>
              <a:defRPr sz="2200" b="1">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eaLnBrk="1" hangingPunct="1">
              <a:spcBef>
                <a:spcPct val="0"/>
              </a:spcBef>
              <a:buClrTx/>
              <a:buSzTx/>
              <a:buFontTx/>
              <a:buNone/>
            </a:pPr>
            <a:r>
              <a:rPr lang="de-CH" altLang="de-DE" sz="1400" b="0" dirty="0">
                <a:latin typeface="Calibri" pitchFamily="34" charset="0"/>
              </a:rPr>
              <a:t>www.nuclearsuppliersgroup.org</a:t>
            </a:r>
          </a:p>
        </p:txBody>
      </p:sp>
      <p:pic>
        <p:nvPicPr>
          <p:cNvPr id="1128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59700" y="1643063"/>
            <a:ext cx="55245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16501" y="1114426"/>
            <a:ext cx="192881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2" name="Rechteck 23"/>
          <p:cNvSpPr>
            <a:spLocks noChangeArrowheads="1"/>
          </p:cNvSpPr>
          <p:nvPr/>
        </p:nvSpPr>
        <p:spPr bwMode="auto">
          <a:xfrm>
            <a:off x="5449889" y="1849438"/>
            <a:ext cx="1438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D25C04"/>
              </a:buClr>
              <a:buSzPct val="140000"/>
              <a:buFont typeface="Wingdings" pitchFamily="2" charset="2"/>
              <a:buChar char="Ø"/>
              <a:defRPr sz="2200" b="1">
                <a:solidFill>
                  <a:schemeClr val="tx1"/>
                </a:solidFill>
                <a:latin typeface="Arial" charset="0"/>
              </a:defRPr>
            </a:lvl1pPr>
            <a:lvl2pPr marL="742950" indent="-285750" eaLnBrk="0" hangingPunct="0">
              <a:spcBef>
                <a:spcPct val="20000"/>
              </a:spcBef>
              <a:buClr>
                <a:srgbClr val="83C1A1"/>
              </a:buClr>
              <a:buSzPct val="140000"/>
              <a:buFont typeface="Wingdings" pitchFamily="2" charset="2"/>
              <a:buChar char="ü"/>
              <a:defRPr sz="2200" b="1">
                <a:solidFill>
                  <a:schemeClr val="tx1"/>
                </a:solidFill>
                <a:latin typeface="Arial" charset="0"/>
              </a:defRPr>
            </a:lvl2pPr>
            <a:lvl3pPr marL="1143000" indent="-228600" eaLnBrk="0" hangingPunct="0">
              <a:spcBef>
                <a:spcPct val="20000"/>
              </a:spcBef>
              <a:buClr>
                <a:schemeClr val="accent2"/>
              </a:buClr>
              <a:buFont typeface="Wingdings" pitchFamily="2" charset="2"/>
              <a:buChar char="§"/>
              <a:defRPr sz="2200" b="1">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eaLnBrk="1" hangingPunct="1">
              <a:spcBef>
                <a:spcPct val="0"/>
              </a:spcBef>
              <a:buClrTx/>
              <a:buSzTx/>
              <a:buFontTx/>
              <a:buNone/>
            </a:pPr>
            <a:r>
              <a:rPr lang="de-CH" altLang="de-DE" sz="1400" b="0" dirty="0">
                <a:latin typeface="Calibri" pitchFamily="34" charset="0"/>
              </a:rPr>
              <a:t>chm.pops.int</a:t>
            </a:r>
          </a:p>
        </p:txBody>
      </p:sp>
      <p:sp>
        <p:nvSpPr>
          <p:cNvPr id="11283" name="Textfeld 24"/>
          <p:cNvSpPr txBox="1">
            <a:spLocks noChangeArrowheads="1"/>
          </p:cNvSpPr>
          <p:nvPr/>
        </p:nvSpPr>
        <p:spPr bwMode="auto">
          <a:xfrm>
            <a:off x="8509000" y="1357314"/>
            <a:ext cx="20002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D25C04"/>
              </a:buClr>
              <a:buSzPct val="140000"/>
              <a:buFont typeface="Wingdings" pitchFamily="2" charset="2"/>
              <a:buChar char="Ø"/>
              <a:defRPr sz="2200" b="1">
                <a:solidFill>
                  <a:schemeClr val="tx1"/>
                </a:solidFill>
                <a:latin typeface="Arial" charset="0"/>
              </a:defRPr>
            </a:lvl1pPr>
            <a:lvl2pPr marL="742950" indent="-285750" eaLnBrk="0" hangingPunct="0">
              <a:spcBef>
                <a:spcPct val="20000"/>
              </a:spcBef>
              <a:buClr>
                <a:srgbClr val="83C1A1"/>
              </a:buClr>
              <a:buSzPct val="140000"/>
              <a:buFont typeface="Wingdings" pitchFamily="2" charset="2"/>
              <a:buChar char="ü"/>
              <a:defRPr sz="2200" b="1">
                <a:solidFill>
                  <a:schemeClr val="tx1"/>
                </a:solidFill>
                <a:latin typeface="Arial" charset="0"/>
              </a:defRPr>
            </a:lvl2pPr>
            <a:lvl3pPr marL="1143000" indent="-228600" eaLnBrk="0" hangingPunct="0">
              <a:spcBef>
                <a:spcPct val="20000"/>
              </a:spcBef>
              <a:buClr>
                <a:schemeClr val="accent2"/>
              </a:buClr>
              <a:buFont typeface="Wingdings" pitchFamily="2" charset="2"/>
              <a:buChar char="§"/>
              <a:defRPr sz="2200" b="1">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eaLnBrk="1" hangingPunct="1">
              <a:spcBef>
                <a:spcPct val="0"/>
              </a:spcBef>
              <a:buClrTx/>
              <a:buSzTx/>
              <a:buFontTx/>
              <a:buNone/>
            </a:pPr>
            <a:r>
              <a:rPr lang="de-CH" altLang="de-DE" sz="1400" b="0" dirty="0">
                <a:latin typeface="Calibri" pitchFamily="34" charset="0"/>
              </a:rPr>
              <a:t>Montreal Protocol</a:t>
            </a:r>
          </a:p>
          <a:p>
            <a:pPr eaLnBrk="1" hangingPunct="1">
              <a:spcBef>
                <a:spcPct val="0"/>
              </a:spcBef>
              <a:buClrTx/>
              <a:buSzTx/>
              <a:buFontTx/>
              <a:buNone/>
            </a:pPr>
            <a:r>
              <a:rPr lang="de-CH" altLang="de-DE" sz="1400" b="0" dirty="0">
                <a:latin typeface="Calibri" pitchFamily="34" charset="0"/>
              </a:rPr>
              <a:t>www.unep.ch/ozone/Publications/MP_Handbook/index.shtml</a:t>
            </a:r>
          </a:p>
        </p:txBody>
      </p:sp>
      <p:pic>
        <p:nvPicPr>
          <p:cNvPr id="11284"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24689" y="2571751"/>
            <a:ext cx="7905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5" name="Rechteck 26"/>
          <p:cNvSpPr>
            <a:spLocks noChangeArrowheads="1"/>
          </p:cNvSpPr>
          <p:nvPr/>
        </p:nvSpPr>
        <p:spPr bwMode="auto">
          <a:xfrm>
            <a:off x="7881938" y="2357439"/>
            <a:ext cx="2286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D25C04"/>
              </a:buClr>
              <a:buSzPct val="140000"/>
              <a:buFont typeface="Wingdings" pitchFamily="2" charset="2"/>
              <a:buChar char="Ø"/>
              <a:defRPr sz="2200" b="1">
                <a:solidFill>
                  <a:schemeClr val="tx1"/>
                </a:solidFill>
                <a:latin typeface="Arial" charset="0"/>
              </a:defRPr>
            </a:lvl1pPr>
            <a:lvl2pPr marL="742950" indent="-285750" eaLnBrk="0" hangingPunct="0">
              <a:spcBef>
                <a:spcPct val="20000"/>
              </a:spcBef>
              <a:buClr>
                <a:srgbClr val="83C1A1"/>
              </a:buClr>
              <a:buSzPct val="140000"/>
              <a:buFont typeface="Wingdings" pitchFamily="2" charset="2"/>
              <a:buChar char="ü"/>
              <a:defRPr sz="2200" b="1">
                <a:solidFill>
                  <a:schemeClr val="tx1"/>
                </a:solidFill>
                <a:latin typeface="Arial" charset="0"/>
              </a:defRPr>
            </a:lvl2pPr>
            <a:lvl3pPr marL="1143000" indent="-228600" eaLnBrk="0" hangingPunct="0">
              <a:spcBef>
                <a:spcPct val="20000"/>
              </a:spcBef>
              <a:buClr>
                <a:schemeClr val="accent2"/>
              </a:buClr>
              <a:buFont typeface="Wingdings" pitchFamily="2" charset="2"/>
              <a:buChar char="§"/>
              <a:defRPr sz="2200" b="1">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eaLnBrk="1" hangingPunct="1">
              <a:spcBef>
                <a:spcPct val="0"/>
              </a:spcBef>
              <a:buClrTx/>
              <a:buSzTx/>
              <a:buFontTx/>
              <a:buNone/>
            </a:pPr>
            <a:r>
              <a:rPr lang="de-CH" altLang="de-DE" sz="1400" b="0">
                <a:latin typeface="Calibri" pitchFamily="34" charset="0"/>
                <a:hlinkClick r:id="rId14"/>
              </a:rPr>
              <a:t>www.incb.org</a:t>
            </a:r>
            <a:endParaRPr lang="de-CH" altLang="de-DE" sz="1400" b="0">
              <a:latin typeface="Calibri" pitchFamily="34" charset="0"/>
            </a:endParaRPr>
          </a:p>
          <a:p>
            <a:pPr eaLnBrk="1" hangingPunct="1">
              <a:spcBef>
                <a:spcPct val="0"/>
              </a:spcBef>
              <a:buClrTx/>
              <a:buSzTx/>
              <a:buFontTx/>
              <a:buNone/>
            </a:pPr>
            <a:r>
              <a:rPr lang="de-CH" altLang="de-DE" sz="1400" b="0">
                <a:latin typeface="Calibri" pitchFamily="34" charset="0"/>
              </a:rPr>
              <a:t>3 Conventions on drugs, psychotropic substances, precursors, other chemicals</a:t>
            </a:r>
          </a:p>
        </p:txBody>
      </p:sp>
      <p:sp>
        <p:nvSpPr>
          <p:cNvPr id="11286" name="Textfeld 34"/>
          <p:cNvSpPr txBox="1">
            <a:spLocks noChangeArrowheads="1"/>
          </p:cNvSpPr>
          <p:nvPr/>
        </p:nvSpPr>
        <p:spPr bwMode="auto">
          <a:xfrm>
            <a:off x="8051801" y="4437064"/>
            <a:ext cx="1848519" cy="307777"/>
          </a:xfrm>
          <a:prstGeom prst="rect">
            <a:avLst/>
          </a:prstGeom>
          <a:noFill/>
          <a:ln w="349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rgbClr val="D25C04"/>
              </a:buClr>
              <a:buSzPct val="140000"/>
              <a:buFont typeface="Wingdings" pitchFamily="2" charset="2"/>
              <a:buChar char="Ø"/>
              <a:defRPr sz="2200" b="1">
                <a:solidFill>
                  <a:schemeClr val="tx1"/>
                </a:solidFill>
                <a:latin typeface="Arial" charset="0"/>
              </a:defRPr>
            </a:lvl1pPr>
            <a:lvl2pPr marL="742950" indent="-285750" eaLnBrk="0" hangingPunct="0">
              <a:spcBef>
                <a:spcPct val="20000"/>
              </a:spcBef>
              <a:buClr>
                <a:srgbClr val="83C1A1"/>
              </a:buClr>
              <a:buSzPct val="140000"/>
              <a:buFont typeface="Wingdings" pitchFamily="2" charset="2"/>
              <a:buChar char="ü"/>
              <a:defRPr sz="2200" b="1">
                <a:solidFill>
                  <a:schemeClr val="tx1"/>
                </a:solidFill>
                <a:latin typeface="Arial" charset="0"/>
              </a:defRPr>
            </a:lvl2pPr>
            <a:lvl3pPr marL="1143000" indent="-228600" eaLnBrk="0" hangingPunct="0">
              <a:spcBef>
                <a:spcPct val="20000"/>
              </a:spcBef>
              <a:buClr>
                <a:schemeClr val="accent2"/>
              </a:buClr>
              <a:buFont typeface="Wingdings" pitchFamily="2" charset="2"/>
              <a:buChar char="§"/>
              <a:defRPr sz="2200" b="1">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eaLnBrk="1" hangingPunct="1">
              <a:spcBef>
                <a:spcPct val="0"/>
              </a:spcBef>
              <a:buClrTx/>
              <a:buSzTx/>
              <a:buFontTx/>
              <a:buNone/>
            </a:pPr>
            <a:r>
              <a:rPr lang="de-CH" altLang="de-DE" sz="1400" b="0">
                <a:latin typeface="Calibri" pitchFamily="34" charset="0"/>
              </a:rPr>
              <a:t>Voluntary warning lists</a:t>
            </a:r>
          </a:p>
        </p:txBody>
      </p:sp>
      <p:sp>
        <p:nvSpPr>
          <p:cNvPr id="11287" name="Textfeld 35"/>
          <p:cNvSpPr txBox="1">
            <a:spLocks noChangeArrowheads="1"/>
          </p:cNvSpPr>
          <p:nvPr/>
        </p:nvSpPr>
        <p:spPr bwMode="auto">
          <a:xfrm>
            <a:off x="4524376" y="4810126"/>
            <a:ext cx="1533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D25C04"/>
              </a:buClr>
              <a:buSzPct val="140000"/>
              <a:buFont typeface="Wingdings" pitchFamily="2" charset="2"/>
              <a:buChar char="Ø"/>
              <a:defRPr sz="2200" b="1">
                <a:solidFill>
                  <a:schemeClr val="tx1"/>
                </a:solidFill>
                <a:latin typeface="Arial" charset="0"/>
              </a:defRPr>
            </a:lvl1pPr>
            <a:lvl2pPr marL="742950" indent="-285750" eaLnBrk="0" hangingPunct="0">
              <a:spcBef>
                <a:spcPct val="20000"/>
              </a:spcBef>
              <a:buClr>
                <a:srgbClr val="83C1A1"/>
              </a:buClr>
              <a:buSzPct val="140000"/>
              <a:buFont typeface="Wingdings" pitchFamily="2" charset="2"/>
              <a:buChar char="ü"/>
              <a:defRPr sz="2200" b="1">
                <a:solidFill>
                  <a:schemeClr val="tx1"/>
                </a:solidFill>
                <a:latin typeface="Arial" charset="0"/>
              </a:defRPr>
            </a:lvl2pPr>
            <a:lvl3pPr marL="1143000" indent="-228600" eaLnBrk="0" hangingPunct="0">
              <a:spcBef>
                <a:spcPct val="20000"/>
              </a:spcBef>
              <a:buClr>
                <a:schemeClr val="accent2"/>
              </a:buClr>
              <a:buFont typeface="Wingdings" pitchFamily="2" charset="2"/>
              <a:buChar char="§"/>
              <a:defRPr sz="2200" b="1">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eaLnBrk="1" hangingPunct="1">
              <a:spcBef>
                <a:spcPct val="0"/>
              </a:spcBef>
              <a:buClrTx/>
              <a:buSzTx/>
              <a:buFontTx/>
              <a:buNone/>
            </a:pPr>
            <a:r>
              <a:rPr lang="de-CH" altLang="de-DE" sz="1400" b="0" dirty="0" err="1">
                <a:latin typeface="Calibri" pitchFamily="34" charset="0"/>
              </a:rPr>
              <a:t>Importer</a:t>
            </a:r>
            <a:r>
              <a:rPr lang="de-CH" altLang="de-DE" sz="1400" b="0" dirty="0">
                <a:latin typeface="Calibri" pitchFamily="34" charset="0"/>
              </a:rPr>
              <a:t>/</a:t>
            </a:r>
            <a:r>
              <a:rPr lang="de-CH" altLang="de-DE" sz="1400" b="0" dirty="0" err="1">
                <a:latin typeface="Calibri" pitchFamily="34" charset="0"/>
              </a:rPr>
              <a:t>Exporter</a:t>
            </a:r>
            <a:endParaRPr lang="de-CH" altLang="de-DE" sz="1400" b="0" dirty="0">
              <a:latin typeface="Calibri" pitchFamily="34" charset="0"/>
            </a:endParaRPr>
          </a:p>
        </p:txBody>
      </p:sp>
      <p:sp>
        <p:nvSpPr>
          <p:cNvPr id="11288" name="Textfeld 33"/>
          <p:cNvSpPr txBox="1">
            <a:spLocks noChangeArrowheads="1"/>
          </p:cNvSpPr>
          <p:nvPr/>
        </p:nvSpPr>
        <p:spPr bwMode="auto">
          <a:xfrm>
            <a:off x="8640763" y="5753101"/>
            <a:ext cx="1663340" cy="307777"/>
          </a:xfrm>
          <a:prstGeom prst="rect">
            <a:avLst/>
          </a:prstGeom>
          <a:noFill/>
          <a:ln w="349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rgbClr val="D25C04"/>
              </a:buClr>
              <a:buSzPct val="140000"/>
              <a:buFont typeface="Wingdings" pitchFamily="2" charset="2"/>
              <a:buChar char="Ø"/>
              <a:defRPr sz="2200" b="1">
                <a:solidFill>
                  <a:schemeClr val="tx1"/>
                </a:solidFill>
                <a:latin typeface="Arial" charset="0"/>
              </a:defRPr>
            </a:lvl1pPr>
            <a:lvl2pPr marL="742950" indent="-285750" eaLnBrk="0" hangingPunct="0">
              <a:spcBef>
                <a:spcPct val="20000"/>
              </a:spcBef>
              <a:buClr>
                <a:srgbClr val="83C1A1"/>
              </a:buClr>
              <a:buSzPct val="140000"/>
              <a:buFont typeface="Wingdings" pitchFamily="2" charset="2"/>
              <a:buChar char="ü"/>
              <a:defRPr sz="2200" b="1">
                <a:solidFill>
                  <a:schemeClr val="tx1"/>
                </a:solidFill>
                <a:latin typeface="Arial" charset="0"/>
              </a:defRPr>
            </a:lvl2pPr>
            <a:lvl3pPr marL="1143000" indent="-228600" eaLnBrk="0" hangingPunct="0">
              <a:spcBef>
                <a:spcPct val="20000"/>
              </a:spcBef>
              <a:buClr>
                <a:schemeClr val="accent2"/>
              </a:buClr>
              <a:buFont typeface="Wingdings" pitchFamily="2" charset="2"/>
              <a:buChar char="§"/>
              <a:defRPr sz="2200" b="1">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eaLnBrk="1" hangingPunct="1">
              <a:spcBef>
                <a:spcPct val="0"/>
              </a:spcBef>
              <a:buClrTx/>
              <a:buSzTx/>
              <a:buFontTx/>
              <a:buNone/>
            </a:pPr>
            <a:r>
              <a:rPr lang="de-CH" altLang="de-DE" sz="1400" b="0">
                <a:latin typeface="Calibri" pitchFamily="34" charset="0"/>
              </a:rPr>
              <a:t>National regulations</a:t>
            </a:r>
          </a:p>
        </p:txBody>
      </p:sp>
      <p:sp>
        <p:nvSpPr>
          <p:cNvPr id="11289" name="Textfeld 32"/>
          <p:cNvSpPr txBox="1">
            <a:spLocks noChangeArrowheads="1"/>
          </p:cNvSpPr>
          <p:nvPr/>
        </p:nvSpPr>
        <p:spPr bwMode="auto">
          <a:xfrm>
            <a:off x="8126414" y="4868864"/>
            <a:ext cx="1692643" cy="307777"/>
          </a:xfrm>
          <a:prstGeom prst="rect">
            <a:avLst/>
          </a:prstGeom>
          <a:noFill/>
          <a:ln w="349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rgbClr val="D25C04"/>
              </a:buClr>
              <a:buSzPct val="140000"/>
              <a:buFont typeface="Wingdings" pitchFamily="2" charset="2"/>
              <a:buChar char="Ø"/>
              <a:defRPr sz="2200" b="1">
                <a:solidFill>
                  <a:schemeClr val="tx1"/>
                </a:solidFill>
                <a:latin typeface="Arial" charset="0"/>
              </a:defRPr>
            </a:lvl1pPr>
            <a:lvl2pPr marL="742950" indent="-285750" eaLnBrk="0" hangingPunct="0">
              <a:spcBef>
                <a:spcPct val="20000"/>
              </a:spcBef>
              <a:buClr>
                <a:srgbClr val="83C1A1"/>
              </a:buClr>
              <a:buSzPct val="140000"/>
              <a:buFont typeface="Wingdings" pitchFamily="2" charset="2"/>
              <a:buChar char="ü"/>
              <a:defRPr sz="2200" b="1">
                <a:solidFill>
                  <a:schemeClr val="tx1"/>
                </a:solidFill>
                <a:latin typeface="Arial" charset="0"/>
              </a:defRPr>
            </a:lvl2pPr>
            <a:lvl3pPr marL="1143000" indent="-228600" eaLnBrk="0" hangingPunct="0">
              <a:spcBef>
                <a:spcPct val="20000"/>
              </a:spcBef>
              <a:buClr>
                <a:schemeClr val="accent2"/>
              </a:buClr>
              <a:buFont typeface="Wingdings" pitchFamily="2" charset="2"/>
              <a:buChar char="§"/>
              <a:defRPr sz="2200" b="1">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eaLnBrk="1" hangingPunct="1">
              <a:spcBef>
                <a:spcPct val="0"/>
              </a:spcBef>
              <a:buClrTx/>
              <a:buSzTx/>
              <a:buFontTx/>
              <a:buNone/>
            </a:pPr>
            <a:r>
              <a:rPr lang="de-CH" altLang="de-DE" sz="1400" b="0">
                <a:latin typeface="Calibri" pitchFamily="34" charset="0"/>
              </a:rPr>
              <a:t>Sanctions, embargos</a:t>
            </a:r>
          </a:p>
        </p:txBody>
      </p:sp>
      <p:sp>
        <p:nvSpPr>
          <p:cNvPr id="11290" name="Textfeld 33"/>
          <p:cNvSpPr txBox="1">
            <a:spLocks noChangeArrowheads="1"/>
          </p:cNvSpPr>
          <p:nvPr/>
        </p:nvSpPr>
        <p:spPr bwMode="auto">
          <a:xfrm>
            <a:off x="8183564" y="5286376"/>
            <a:ext cx="2357437" cy="307777"/>
          </a:xfrm>
          <a:prstGeom prst="rect">
            <a:avLst/>
          </a:prstGeom>
          <a:noFill/>
          <a:ln w="3810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D25C04"/>
              </a:buClr>
              <a:buSzPct val="140000"/>
              <a:buFont typeface="Wingdings" pitchFamily="2" charset="2"/>
              <a:buChar char="Ø"/>
              <a:defRPr sz="2200" b="1">
                <a:solidFill>
                  <a:schemeClr val="tx1"/>
                </a:solidFill>
                <a:latin typeface="Arial" charset="0"/>
              </a:defRPr>
            </a:lvl1pPr>
            <a:lvl2pPr marL="742950" indent="-285750" eaLnBrk="0" hangingPunct="0">
              <a:spcBef>
                <a:spcPct val="20000"/>
              </a:spcBef>
              <a:buClr>
                <a:srgbClr val="83C1A1"/>
              </a:buClr>
              <a:buSzPct val="140000"/>
              <a:buFont typeface="Wingdings" pitchFamily="2" charset="2"/>
              <a:buChar char="ü"/>
              <a:defRPr sz="2200" b="1">
                <a:solidFill>
                  <a:schemeClr val="tx1"/>
                </a:solidFill>
                <a:latin typeface="Arial" charset="0"/>
              </a:defRPr>
            </a:lvl2pPr>
            <a:lvl3pPr marL="1143000" indent="-228600" eaLnBrk="0" hangingPunct="0">
              <a:spcBef>
                <a:spcPct val="20000"/>
              </a:spcBef>
              <a:buClr>
                <a:schemeClr val="accent2"/>
              </a:buClr>
              <a:buFont typeface="Wingdings" pitchFamily="2" charset="2"/>
              <a:buChar char="§"/>
              <a:defRPr sz="2200" b="1">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lgn="ctr" eaLnBrk="1" hangingPunct="1">
              <a:spcBef>
                <a:spcPct val="0"/>
              </a:spcBef>
              <a:buClrTx/>
              <a:buSzTx/>
              <a:buFontTx/>
              <a:buNone/>
            </a:pPr>
            <a:r>
              <a:rPr lang="de-CH" altLang="de-DE" sz="1400" b="0">
                <a:latin typeface="Calibri" pitchFamily="34" charset="0"/>
              </a:rPr>
              <a:t>US Re–Export Regulation</a:t>
            </a:r>
          </a:p>
        </p:txBody>
      </p:sp>
      <p:sp>
        <p:nvSpPr>
          <p:cNvPr id="11291" name="Rechteck 16"/>
          <p:cNvSpPr>
            <a:spLocks noChangeArrowheads="1"/>
          </p:cNvSpPr>
          <p:nvPr/>
        </p:nvSpPr>
        <p:spPr bwMode="auto">
          <a:xfrm>
            <a:off x="8167688" y="3643314"/>
            <a:ext cx="19224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D25C04"/>
              </a:buClr>
              <a:buSzPct val="140000"/>
              <a:buFont typeface="Wingdings" pitchFamily="2" charset="2"/>
              <a:buChar char="Ø"/>
              <a:defRPr sz="2200" b="1">
                <a:solidFill>
                  <a:schemeClr val="tx1"/>
                </a:solidFill>
                <a:latin typeface="Arial" charset="0"/>
              </a:defRPr>
            </a:lvl1pPr>
            <a:lvl2pPr marL="742950" indent="-285750" eaLnBrk="0" hangingPunct="0">
              <a:spcBef>
                <a:spcPct val="20000"/>
              </a:spcBef>
              <a:buClr>
                <a:srgbClr val="83C1A1"/>
              </a:buClr>
              <a:buSzPct val="140000"/>
              <a:buFont typeface="Wingdings" pitchFamily="2" charset="2"/>
              <a:buChar char="ü"/>
              <a:defRPr sz="2200" b="1">
                <a:solidFill>
                  <a:schemeClr val="tx1"/>
                </a:solidFill>
                <a:latin typeface="Arial" charset="0"/>
              </a:defRPr>
            </a:lvl2pPr>
            <a:lvl3pPr marL="1143000" indent="-228600" eaLnBrk="0" hangingPunct="0">
              <a:spcBef>
                <a:spcPct val="20000"/>
              </a:spcBef>
              <a:buClr>
                <a:schemeClr val="accent2"/>
              </a:buClr>
              <a:buFont typeface="Wingdings" pitchFamily="2" charset="2"/>
              <a:buChar char="§"/>
              <a:defRPr sz="2200" b="1">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eaLnBrk="1" hangingPunct="1">
              <a:spcBef>
                <a:spcPct val="0"/>
              </a:spcBef>
              <a:buClrTx/>
              <a:buSzTx/>
              <a:buFontTx/>
              <a:buNone/>
            </a:pPr>
            <a:r>
              <a:rPr lang="de-CH" altLang="de-DE" sz="1400" b="0">
                <a:latin typeface="Calibri" pitchFamily="34" charset="0"/>
                <a:hlinkClick r:id="rId15"/>
              </a:rPr>
              <a:t>www.</a:t>
            </a:r>
            <a:r>
              <a:rPr lang="de-CH" altLang="de-DE" sz="1400">
                <a:latin typeface="Calibri" pitchFamily="34" charset="0"/>
                <a:hlinkClick r:id="rId15"/>
              </a:rPr>
              <a:t>fatf</a:t>
            </a:r>
            <a:r>
              <a:rPr lang="de-CH" altLang="de-DE" sz="1400" b="0">
                <a:latin typeface="Calibri" pitchFamily="34" charset="0"/>
                <a:hlinkClick r:id="rId15"/>
              </a:rPr>
              <a:t>-gafi.org</a:t>
            </a:r>
            <a:endParaRPr lang="de-CH" altLang="de-DE" sz="1400" b="0">
              <a:latin typeface="Calibri" pitchFamily="34" charset="0"/>
            </a:endParaRPr>
          </a:p>
          <a:p>
            <a:pPr eaLnBrk="1" hangingPunct="1">
              <a:spcBef>
                <a:spcPct val="0"/>
              </a:spcBef>
              <a:buClrTx/>
              <a:buSzTx/>
              <a:buFontTx/>
              <a:buNone/>
            </a:pPr>
            <a:r>
              <a:rPr lang="de-CH" altLang="de-DE" sz="1400" b="0">
                <a:latin typeface="Calibri" pitchFamily="34" charset="0"/>
              </a:rPr>
              <a:t>money laundry – terror </a:t>
            </a:r>
          </a:p>
          <a:p>
            <a:pPr eaLnBrk="1" hangingPunct="1">
              <a:spcBef>
                <a:spcPct val="0"/>
              </a:spcBef>
              <a:buClrTx/>
              <a:buSzTx/>
              <a:buFontTx/>
              <a:buNone/>
            </a:pPr>
            <a:r>
              <a:rPr lang="de-CH" altLang="de-DE" sz="1400" b="0">
                <a:latin typeface="Calibri" pitchFamily="34" charset="0"/>
              </a:rPr>
              <a:t>financing</a:t>
            </a:r>
          </a:p>
        </p:txBody>
      </p:sp>
      <p:sp>
        <p:nvSpPr>
          <p:cNvPr id="11292" name="Rechteck 12"/>
          <p:cNvSpPr>
            <a:spLocks noChangeArrowheads="1"/>
          </p:cNvSpPr>
          <p:nvPr/>
        </p:nvSpPr>
        <p:spPr bwMode="auto">
          <a:xfrm>
            <a:off x="1487488" y="4076700"/>
            <a:ext cx="1808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D25C04"/>
              </a:buClr>
              <a:buSzPct val="140000"/>
              <a:buFont typeface="Wingdings" pitchFamily="2" charset="2"/>
              <a:buChar char="Ø"/>
              <a:defRPr sz="2200" b="1">
                <a:solidFill>
                  <a:schemeClr val="tx1"/>
                </a:solidFill>
                <a:latin typeface="Arial" charset="0"/>
              </a:defRPr>
            </a:lvl1pPr>
            <a:lvl2pPr marL="742950" indent="-285750" eaLnBrk="0" hangingPunct="0">
              <a:spcBef>
                <a:spcPct val="20000"/>
              </a:spcBef>
              <a:buClr>
                <a:srgbClr val="83C1A1"/>
              </a:buClr>
              <a:buSzPct val="140000"/>
              <a:buFont typeface="Wingdings" pitchFamily="2" charset="2"/>
              <a:buChar char="ü"/>
              <a:defRPr sz="2200" b="1">
                <a:solidFill>
                  <a:schemeClr val="tx1"/>
                </a:solidFill>
                <a:latin typeface="Arial" charset="0"/>
              </a:defRPr>
            </a:lvl2pPr>
            <a:lvl3pPr marL="1143000" indent="-228600" eaLnBrk="0" hangingPunct="0">
              <a:spcBef>
                <a:spcPct val="20000"/>
              </a:spcBef>
              <a:buClr>
                <a:schemeClr val="accent2"/>
              </a:buClr>
              <a:buFont typeface="Wingdings" pitchFamily="2" charset="2"/>
              <a:buChar char="§"/>
              <a:defRPr sz="2200" b="1">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lgn="ctr" eaLnBrk="1" hangingPunct="1">
              <a:spcBef>
                <a:spcPct val="0"/>
              </a:spcBef>
              <a:buClrTx/>
              <a:buSzTx/>
              <a:buFontTx/>
              <a:buNone/>
            </a:pPr>
            <a:r>
              <a:rPr lang="de-CH" altLang="de-DE" sz="1400" b="0">
                <a:latin typeface="Calibri" pitchFamily="34" charset="0"/>
              </a:rPr>
              <a:t>www.opcw.org</a:t>
            </a:r>
          </a:p>
        </p:txBody>
      </p:sp>
      <p:sp>
        <p:nvSpPr>
          <p:cNvPr id="11293" name="Rechteck 12"/>
          <p:cNvSpPr>
            <a:spLocks noChangeArrowheads="1"/>
          </p:cNvSpPr>
          <p:nvPr/>
        </p:nvSpPr>
        <p:spPr bwMode="auto">
          <a:xfrm>
            <a:off x="5303839" y="5203826"/>
            <a:ext cx="2054225"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rgbClr val="D25C04"/>
              </a:buClr>
              <a:buSzPct val="140000"/>
              <a:buFont typeface="Wingdings" pitchFamily="2" charset="2"/>
              <a:buChar char="Ø"/>
              <a:defRPr sz="2200" b="1">
                <a:solidFill>
                  <a:schemeClr val="tx1"/>
                </a:solidFill>
                <a:latin typeface="Arial" charset="0"/>
              </a:defRPr>
            </a:lvl1pPr>
            <a:lvl2pPr marL="742950" indent="-285750" eaLnBrk="0" hangingPunct="0">
              <a:spcBef>
                <a:spcPct val="20000"/>
              </a:spcBef>
              <a:buClr>
                <a:srgbClr val="83C1A1"/>
              </a:buClr>
              <a:buSzPct val="140000"/>
              <a:buFont typeface="Wingdings" pitchFamily="2" charset="2"/>
              <a:buChar char="ü"/>
              <a:defRPr sz="2200" b="1">
                <a:solidFill>
                  <a:schemeClr val="tx1"/>
                </a:solidFill>
                <a:latin typeface="Arial" charset="0"/>
              </a:defRPr>
            </a:lvl2pPr>
            <a:lvl3pPr marL="1143000" indent="-228600" eaLnBrk="0" hangingPunct="0">
              <a:spcBef>
                <a:spcPct val="20000"/>
              </a:spcBef>
              <a:buClr>
                <a:schemeClr val="accent2"/>
              </a:buClr>
              <a:buFont typeface="Wingdings" pitchFamily="2" charset="2"/>
              <a:buChar char="§"/>
              <a:defRPr sz="2200" b="1">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eaLnBrk="1" hangingPunct="1">
              <a:spcBef>
                <a:spcPct val="0"/>
              </a:spcBef>
              <a:buClrTx/>
              <a:buSzTx/>
              <a:buFontTx/>
              <a:buNone/>
            </a:pPr>
            <a:r>
              <a:rPr lang="de-CH" altLang="de-DE" sz="1400" b="0" dirty="0">
                <a:latin typeface="Calibri" pitchFamily="34" charset="0"/>
              </a:rPr>
              <a:t>www.australiagroup.net</a:t>
            </a:r>
          </a:p>
        </p:txBody>
      </p:sp>
      <p:sp>
        <p:nvSpPr>
          <p:cNvPr id="11294" name="Rectangle 30"/>
          <p:cNvSpPr>
            <a:spLocks noChangeArrowheads="1"/>
          </p:cNvSpPr>
          <p:nvPr/>
        </p:nvSpPr>
        <p:spPr bwMode="auto">
          <a:xfrm>
            <a:off x="6811964" y="5680076"/>
            <a:ext cx="1660525" cy="811213"/>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rgbClr val="D25C04"/>
              </a:buClr>
              <a:buSzPct val="140000"/>
              <a:buFont typeface="Wingdings" pitchFamily="2" charset="2"/>
              <a:buChar char="Ø"/>
              <a:defRPr sz="2200" b="1">
                <a:solidFill>
                  <a:schemeClr val="tx1"/>
                </a:solidFill>
                <a:latin typeface="Arial" charset="0"/>
              </a:defRPr>
            </a:lvl1pPr>
            <a:lvl2pPr marL="742950" indent="-285750" eaLnBrk="0" hangingPunct="0">
              <a:spcBef>
                <a:spcPct val="20000"/>
              </a:spcBef>
              <a:buClr>
                <a:srgbClr val="83C1A1"/>
              </a:buClr>
              <a:buSzPct val="140000"/>
              <a:buFont typeface="Wingdings" pitchFamily="2" charset="2"/>
              <a:buChar char="ü"/>
              <a:defRPr sz="2200" b="1">
                <a:solidFill>
                  <a:schemeClr val="tx1"/>
                </a:solidFill>
                <a:latin typeface="Arial" charset="0"/>
              </a:defRPr>
            </a:lvl2pPr>
            <a:lvl3pPr marL="1143000" indent="-228600" eaLnBrk="0" hangingPunct="0">
              <a:spcBef>
                <a:spcPct val="20000"/>
              </a:spcBef>
              <a:buClr>
                <a:schemeClr val="accent2"/>
              </a:buClr>
              <a:buFont typeface="Wingdings" pitchFamily="2" charset="2"/>
              <a:buChar char="§"/>
              <a:defRPr sz="2200" b="1">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lgn="ctr" eaLnBrk="1" hangingPunct="1">
              <a:spcBef>
                <a:spcPct val="0"/>
              </a:spcBef>
              <a:buClrTx/>
              <a:buSzTx/>
              <a:buFontTx/>
              <a:buNone/>
            </a:pPr>
            <a:r>
              <a:rPr lang="de-DE" altLang="de-DE" sz="1100" dirty="0"/>
              <a:t>International Security Initiatives</a:t>
            </a:r>
          </a:p>
          <a:p>
            <a:pPr algn="ctr" eaLnBrk="1" hangingPunct="1">
              <a:spcBef>
                <a:spcPct val="0"/>
              </a:spcBef>
              <a:buClrTx/>
              <a:buSzTx/>
              <a:buFontTx/>
              <a:buNone/>
            </a:pPr>
            <a:r>
              <a:rPr lang="de-DE" altLang="de-DE" sz="1100" dirty="0"/>
              <a:t>AEO, C-TPAT, CSI</a:t>
            </a:r>
            <a:endParaRPr lang="de-DE" altLang="de-DE" sz="1100" dirty="0">
              <a:ea typeface="Arial Unicode MS" pitchFamily="34" charset="-128"/>
              <a:cs typeface="Arial Unicode MS" pitchFamily="34" charset="-128"/>
            </a:endParaRPr>
          </a:p>
        </p:txBody>
      </p:sp>
      <p:sp>
        <p:nvSpPr>
          <p:cNvPr id="11296" name="Text Box 32"/>
          <p:cNvSpPr txBox="1">
            <a:spLocks noChangeArrowheads="1"/>
          </p:cNvSpPr>
          <p:nvPr/>
        </p:nvSpPr>
        <p:spPr bwMode="auto">
          <a:xfrm>
            <a:off x="7229475" y="692150"/>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D25C04"/>
              </a:buClr>
              <a:buSzPct val="140000"/>
              <a:buFont typeface="Wingdings" pitchFamily="2" charset="2"/>
              <a:buChar char="Ø"/>
              <a:defRPr sz="2200" b="1">
                <a:solidFill>
                  <a:schemeClr val="tx1"/>
                </a:solidFill>
                <a:latin typeface="Arial" charset="0"/>
              </a:defRPr>
            </a:lvl1pPr>
            <a:lvl2pPr marL="742950" indent="-285750" eaLnBrk="0" hangingPunct="0">
              <a:spcBef>
                <a:spcPct val="20000"/>
              </a:spcBef>
              <a:buClr>
                <a:srgbClr val="83C1A1"/>
              </a:buClr>
              <a:buSzPct val="140000"/>
              <a:buFont typeface="Wingdings" pitchFamily="2" charset="2"/>
              <a:buChar char="ü"/>
              <a:defRPr sz="2200" b="1">
                <a:solidFill>
                  <a:schemeClr val="tx1"/>
                </a:solidFill>
                <a:latin typeface="Arial" charset="0"/>
              </a:defRPr>
            </a:lvl2pPr>
            <a:lvl3pPr marL="1143000" indent="-228600" eaLnBrk="0" hangingPunct="0">
              <a:spcBef>
                <a:spcPct val="20000"/>
              </a:spcBef>
              <a:buClr>
                <a:schemeClr val="accent2"/>
              </a:buClr>
              <a:buFont typeface="Wingdings" pitchFamily="2" charset="2"/>
              <a:buChar char="§"/>
              <a:defRPr sz="2200" b="1">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algn="ctr" eaLnBrk="1" hangingPunct="1">
              <a:spcBef>
                <a:spcPct val="50000"/>
              </a:spcBef>
              <a:buClrTx/>
              <a:buSzTx/>
              <a:buFontTx/>
              <a:buNone/>
            </a:pPr>
            <a:r>
              <a:rPr lang="de-DE" altLang="de-DE" sz="1400" b="0" dirty="0"/>
              <a:t>REACH</a:t>
            </a:r>
          </a:p>
        </p:txBody>
      </p:sp>
      <p:sp>
        <p:nvSpPr>
          <p:cNvPr id="11297" name="AutoShape 34" descr="Z"/>
          <p:cNvSpPr>
            <a:spLocks noChangeAspect="1" noChangeArrowheads="1"/>
          </p:cNvSpPr>
          <p:nvPr/>
        </p:nvSpPr>
        <p:spPr bwMode="auto">
          <a:xfrm>
            <a:off x="4800600" y="2547939"/>
            <a:ext cx="25908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D25C04"/>
              </a:buClr>
              <a:buSzPct val="140000"/>
              <a:buFont typeface="Wingdings" pitchFamily="2" charset="2"/>
              <a:buChar char="Ø"/>
              <a:defRPr sz="2200" b="1">
                <a:solidFill>
                  <a:schemeClr val="tx1"/>
                </a:solidFill>
                <a:latin typeface="Arial" charset="0"/>
              </a:defRPr>
            </a:lvl1pPr>
            <a:lvl2pPr marL="742950" indent="-285750" eaLnBrk="0" hangingPunct="0">
              <a:spcBef>
                <a:spcPct val="20000"/>
              </a:spcBef>
              <a:buClr>
                <a:srgbClr val="83C1A1"/>
              </a:buClr>
              <a:buSzPct val="140000"/>
              <a:buFont typeface="Wingdings" pitchFamily="2" charset="2"/>
              <a:buChar char="ü"/>
              <a:defRPr sz="2200" b="1">
                <a:solidFill>
                  <a:schemeClr val="tx1"/>
                </a:solidFill>
                <a:latin typeface="Arial" charset="0"/>
              </a:defRPr>
            </a:lvl2pPr>
            <a:lvl3pPr marL="1143000" indent="-228600" eaLnBrk="0" hangingPunct="0">
              <a:spcBef>
                <a:spcPct val="20000"/>
              </a:spcBef>
              <a:buClr>
                <a:schemeClr val="accent2"/>
              </a:buClr>
              <a:buFont typeface="Wingdings" pitchFamily="2" charset="2"/>
              <a:buChar char="§"/>
              <a:defRPr sz="2200" b="1">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eaLnBrk="1" hangingPunct="1">
              <a:spcBef>
                <a:spcPct val="0"/>
              </a:spcBef>
              <a:buClrTx/>
              <a:buSzTx/>
              <a:buFontTx/>
              <a:buNone/>
            </a:pPr>
            <a:endParaRPr lang="de-DE" altLang="de-DE" sz="2400" b="0">
              <a:latin typeface="Times" pitchFamily="18" charset="0"/>
            </a:endParaRPr>
          </a:p>
        </p:txBody>
      </p:sp>
      <p:pic>
        <p:nvPicPr>
          <p:cNvPr id="11298" name="Picture 35" descr="untitle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40601" y="1001714"/>
            <a:ext cx="6127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2"/>
          <p:cNvSpPr/>
          <p:nvPr/>
        </p:nvSpPr>
        <p:spPr>
          <a:xfrm>
            <a:off x="3514718" y="103116"/>
            <a:ext cx="4400564" cy="584775"/>
          </a:xfrm>
          <a:prstGeom prst="rect">
            <a:avLst/>
          </a:prstGeom>
        </p:spPr>
        <p:txBody>
          <a:bodyPr wrap="none">
            <a:spAutoFit/>
          </a:bodyPr>
          <a:lstStyle/>
          <a:p>
            <a:pPr lvl="0" algn="ctr">
              <a:defRPr/>
            </a:pPr>
            <a:r>
              <a:rPr lang="en-GB" sz="3200" b="1" dirty="0">
                <a:solidFill>
                  <a:srgbClr val="333399"/>
                </a:solidFill>
                <a:latin typeface="Arial" pitchFamily="34" charset="0"/>
              </a:rPr>
              <a:t>CWC &amp; other regimes</a:t>
            </a:r>
            <a:endParaRPr lang="en-US" sz="3200" b="1" dirty="0">
              <a:solidFill>
                <a:srgbClr val="333399"/>
              </a:solidFill>
              <a:latin typeface="Arial" pitchFamily="34" charset="0"/>
            </a:endParaRPr>
          </a:p>
        </p:txBody>
      </p:sp>
      <p:sp>
        <p:nvSpPr>
          <p:cNvPr id="2" name="Rechteck 1"/>
          <p:cNvSpPr/>
          <p:nvPr/>
        </p:nvSpPr>
        <p:spPr>
          <a:xfrm>
            <a:off x="9449444" y="6168493"/>
            <a:ext cx="463588" cy="461665"/>
          </a:xfrm>
          <a:prstGeom prst="rect">
            <a:avLst/>
          </a:prstGeom>
        </p:spPr>
        <p:txBody>
          <a:bodyPr wrap="none">
            <a:spAutoFit/>
          </a:bodyPr>
          <a:lstStyle/>
          <a:p>
            <a:r>
              <a:rPr lang="en-US" sz="2400" b="1" dirty="0">
                <a:solidFill>
                  <a:srgbClr val="0070C0"/>
                </a:solidFill>
                <a:latin typeface="Calibri"/>
                <a:cs typeface="Arial"/>
                <a:hlinkClick r:id="rId17" action="ppaction://hlinksldjump"/>
              </a:rPr>
              <a:t>→</a:t>
            </a:r>
            <a:endParaRPr lang="de-DE" sz="2400" dirty="0"/>
          </a:p>
        </p:txBody>
      </p:sp>
    </p:spTree>
    <p:extLst>
      <p:ext uri="{BB962C8B-B14F-4D97-AF65-F5344CB8AC3E}">
        <p14:creationId xmlns:p14="http://schemas.microsoft.com/office/powerpoint/2010/main" val="113894673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4313" y="994683"/>
            <a:ext cx="11436625" cy="514350"/>
          </a:xfrm>
        </p:spPr>
        <p:txBody>
          <a:bodyPr/>
          <a:lstStyle/>
          <a:p>
            <a:r>
              <a:rPr lang="de-DE" kern="1200" dirty="0"/>
              <a:t>ICCA </a:t>
            </a:r>
            <a:r>
              <a:rPr lang="de-DE" kern="1200" dirty="0" err="1"/>
              <a:t>welcomes</a:t>
            </a:r>
            <a:r>
              <a:rPr lang="de-DE" kern="1200" dirty="0"/>
              <a:t> the </a:t>
            </a:r>
            <a:r>
              <a:rPr lang="de-DE" kern="1200" dirty="0" err="1"/>
              <a:t>opportunity</a:t>
            </a:r>
            <a:r>
              <a:rPr lang="de-DE" kern="1200" dirty="0"/>
              <a:t> </a:t>
            </a:r>
            <a:r>
              <a:rPr lang="de-DE" kern="1200" dirty="0" err="1"/>
              <a:t>to</a:t>
            </a:r>
            <a:r>
              <a:rPr lang="de-DE" kern="1200" dirty="0"/>
              <a:t> </a:t>
            </a:r>
            <a:r>
              <a:rPr lang="de-DE" kern="1200" dirty="0" err="1"/>
              <a:t>provide</a:t>
            </a:r>
            <a:r>
              <a:rPr lang="de-DE" kern="1200" dirty="0"/>
              <a:t> </a:t>
            </a:r>
            <a:r>
              <a:rPr lang="de-DE" kern="1200" dirty="0" err="1"/>
              <a:t>input</a:t>
            </a:r>
            <a:r>
              <a:rPr lang="de-DE" kern="1200" dirty="0"/>
              <a:t> </a:t>
            </a:r>
            <a:r>
              <a:rPr lang="de-DE" kern="1200" dirty="0" err="1"/>
              <a:t>to</a:t>
            </a:r>
            <a:r>
              <a:rPr lang="de-DE" kern="1200" dirty="0"/>
              <a:t> </a:t>
            </a:r>
            <a:r>
              <a:rPr lang="de-DE" kern="1200" dirty="0" err="1"/>
              <a:t>the</a:t>
            </a:r>
            <a:r>
              <a:rPr lang="de-DE" kern="1200" dirty="0"/>
              <a:t> </a:t>
            </a:r>
            <a:r>
              <a:rPr lang="de-DE" kern="1200" dirty="0" err="1"/>
              <a:t>annual</a:t>
            </a:r>
            <a:r>
              <a:rPr lang="de-DE" kern="1200" dirty="0"/>
              <a:t> </a:t>
            </a:r>
            <a:r>
              <a:rPr lang="de-DE" kern="1200" dirty="0" err="1"/>
              <a:t>meeting</a:t>
            </a:r>
            <a:r>
              <a:rPr lang="de-DE" kern="1200" dirty="0"/>
              <a:t> </a:t>
            </a:r>
            <a:r>
              <a:rPr lang="de-DE" kern="1200" dirty="0" err="1"/>
              <a:t>of</a:t>
            </a:r>
            <a:r>
              <a:rPr lang="de-DE" kern="1200" dirty="0"/>
              <a:t> </a:t>
            </a:r>
            <a:r>
              <a:rPr lang="de-DE" kern="1200" dirty="0" err="1"/>
              <a:t>chemical</a:t>
            </a:r>
            <a:r>
              <a:rPr lang="de-DE" kern="1200" dirty="0"/>
              <a:t> </a:t>
            </a:r>
            <a:r>
              <a:rPr lang="de-DE" kern="1200" dirty="0" err="1"/>
              <a:t>industry</a:t>
            </a:r>
            <a:r>
              <a:rPr lang="de-DE" kern="1200" dirty="0"/>
              <a:t> </a:t>
            </a:r>
            <a:r>
              <a:rPr lang="de-DE" kern="1200" dirty="0" err="1"/>
              <a:t>representatives</a:t>
            </a:r>
            <a:r>
              <a:rPr lang="de-DE" kern="1200" dirty="0"/>
              <a:t> and National </a:t>
            </a:r>
            <a:r>
              <a:rPr lang="de-DE" kern="1200" dirty="0" err="1"/>
              <a:t>Authorities</a:t>
            </a:r>
            <a:r>
              <a:rPr lang="de-DE" kern="1200" dirty="0"/>
              <a:t>. </a:t>
            </a:r>
            <a:br>
              <a:rPr lang="de-DE" kern="1200" dirty="0"/>
            </a:br>
            <a:r>
              <a:rPr lang="de-DE" kern="1200" dirty="0"/>
              <a:t/>
            </a:r>
            <a:br>
              <a:rPr lang="de-DE" kern="1200" dirty="0"/>
            </a:br>
            <a:r>
              <a:rPr lang="de-DE" kern="1200" dirty="0"/>
              <a:t>This </a:t>
            </a:r>
            <a:r>
              <a:rPr lang="de-DE" kern="1200" dirty="0" err="1"/>
              <a:t>presentation</a:t>
            </a:r>
            <a:r>
              <a:rPr lang="de-DE" kern="1200" dirty="0"/>
              <a:t> </a:t>
            </a:r>
            <a:r>
              <a:rPr lang="de-DE" kern="1200" dirty="0" err="1"/>
              <a:t>comprises</a:t>
            </a:r>
            <a:r>
              <a:rPr lang="de-DE" kern="1200" dirty="0"/>
              <a:t> the </a:t>
            </a:r>
            <a:r>
              <a:rPr lang="de-DE" kern="1200" dirty="0" err="1"/>
              <a:t>following</a:t>
            </a:r>
            <a:r>
              <a:rPr lang="de-DE" kern="1200" dirty="0"/>
              <a:t>:</a:t>
            </a:r>
            <a:br>
              <a:rPr lang="de-DE" kern="1200" dirty="0"/>
            </a:br>
            <a:r>
              <a:rPr lang="de-DE" kern="1200" dirty="0"/>
              <a:t/>
            </a:r>
            <a:br>
              <a:rPr lang="de-DE" kern="1200" dirty="0"/>
            </a:br>
            <a:r>
              <a:rPr lang="de-DE" kern="1200" dirty="0"/>
              <a:t>1. </a:t>
            </a:r>
            <a:r>
              <a:rPr lang="de-DE" kern="1200" dirty="0" err="1"/>
              <a:t>Introduction</a:t>
            </a:r>
            <a:r>
              <a:rPr lang="de-DE" kern="1200" dirty="0"/>
              <a:t> </a:t>
            </a:r>
            <a:r>
              <a:rPr lang="de-DE" kern="1200" dirty="0" err="1"/>
              <a:t>to</a:t>
            </a:r>
            <a:r>
              <a:rPr lang="de-DE" kern="1200" dirty="0"/>
              <a:t> ICCA </a:t>
            </a:r>
            <a:br>
              <a:rPr lang="de-DE" kern="1200" dirty="0"/>
            </a:br>
            <a:r>
              <a:rPr lang="de-DE" kern="1200" dirty="0"/>
              <a:t>2. Trends in global </a:t>
            </a:r>
            <a:r>
              <a:rPr lang="de-DE" kern="1200" dirty="0" err="1"/>
              <a:t>chemical</a:t>
            </a:r>
            <a:r>
              <a:rPr lang="de-DE" kern="1200" dirty="0"/>
              <a:t> </a:t>
            </a:r>
            <a:r>
              <a:rPr lang="de-DE" kern="1200" dirty="0" err="1"/>
              <a:t>industry</a:t>
            </a:r>
            <a:r>
              <a:rPr lang="de-DE" kern="1200" dirty="0"/>
              <a:t> </a:t>
            </a:r>
            <a:r>
              <a:rPr lang="de-DE" kern="1200" dirty="0" err="1"/>
              <a:t>growth</a:t>
            </a:r>
            <a:r>
              <a:rPr lang="de-DE" kern="1200" dirty="0"/>
              <a:t/>
            </a:r>
            <a:br>
              <a:rPr lang="de-DE" kern="1200" dirty="0"/>
            </a:br>
            <a:r>
              <a:rPr lang="de-DE" kern="1200" dirty="0"/>
              <a:t>3. Future </a:t>
            </a:r>
            <a:r>
              <a:rPr lang="de-DE" kern="1200" dirty="0" err="1"/>
              <a:t>priorities</a:t>
            </a:r>
            <a:r>
              <a:rPr lang="de-DE" kern="1200" dirty="0"/>
              <a:t> of the OPCW </a:t>
            </a:r>
            <a:r>
              <a:rPr lang="de-DE" kern="1200" dirty="0" err="1"/>
              <a:t>from</a:t>
            </a:r>
            <a:r>
              <a:rPr lang="de-DE" kern="1200" dirty="0"/>
              <a:t> ICCA </a:t>
            </a:r>
            <a:r>
              <a:rPr lang="de-DE" kern="1200" dirty="0" err="1"/>
              <a:t>point</a:t>
            </a:r>
            <a:r>
              <a:rPr lang="de-DE" kern="1200" dirty="0"/>
              <a:t> of </a:t>
            </a:r>
            <a:r>
              <a:rPr lang="de-DE" kern="1200" dirty="0" err="1"/>
              <a:t>view</a:t>
            </a:r>
            <a:r>
              <a:rPr lang="de-DE" kern="1200" dirty="0"/>
              <a:t/>
            </a:r>
            <a:br>
              <a:rPr lang="de-DE" kern="1200" dirty="0"/>
            </a:br>
            <a:r>
              <a:rPr lang="de-DE" kern="1200" dirty="0"/>
              <a:t>4. </a:t>
            </a:r>
            <a:r>
              <a:rPr lang="de-DE" kern="1200" dirty="0" err="1"/>
              <a:t>Verification</a:t>
            </a:r>
            <a:r>
              <a:rPr lang="de-DE" kern="1200" dirty="0"/>
              <a:t> in </a:t>
            </a:r>
            <a:r>
              <a:rPr lang="de-DE" kern="1200" dirty="0" err="1"/>
              <a:t>chemical</a:t>
            </a:r>
            <a:r>
              <a:rPr lang="de-DE" kern="1200" dirty="0"/>
              <a:t> </a:t>
            </a:r>
            <a:r>
              <a:rPr lang="de-DE" kern="1200" dirty="0" err="1"/>
              <a:t>industry</a:t>
            </a:r>
            <a:r>
              <a:rPr lang="de-DE" kern="1200" dirty="0"/>
              <a:t/>
            </a:r>
            <a:br>
              <a:rPr lang="de-DE" kern="1200" dirty="0"/>
            </a:br>
            <a:r>
              <a:rPr lang="de-DE" kern="1200" dirty="0"/>
              <a:t>5. </a:t>
            </a:r>
            <a:r>
              <a:rPr lang="de-DE" kern="1200" dirty="0" err="1"/>
              <a:t>Cooperation</a:t>
            </a:r>
            <a:r>
              <a:rPr lang="de-DE" kern="1200" dirty="0"/>
              <a:t> </a:t>
            </a:r>
            <a:r>
              <a:rPr lang="de-DE" kern="1200" dirty="0" err="1"/>
              <a:t>between</a:t>
            </a:r>
            <a:r>
              <a:rPr lang="de-DE" kern="1200" dirty="0"/>
              <a:t> ICCA, OPCW and National </a:t>
            </a:r>
            <a:r>
              <a:rPr lang="de-DE" kern="1200" dirty="0" err="1"/>
              <a:t>Authorities</a:t>
            </a:r>
            <a:endParaRPr lang="de-DE" altLang="de-DE" kern="1200" dirty="0"/>
          </a:p>
        </p:txBody>
      </p:sp>
    </p:spTree>
    <p:extLst>
      <p:ext uri="{BB962C8B-B14F-4D97-AF65-F5344CB8AC3E}">
        <p14:creationId xmlns:p14="http://schemas.microsoft.com/office/powerpoint/2010/main" val="100486929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627244" y="2227061"/>
            <a:ext cx="7229454" cy="3086100"/>
          </a:xfrm>
        </p:spPr>
        <p:txBody>
          <a:bodyPr/>
          <a:lstStyle/>
          <a:p>
            <a:r>
              <a:rPr lang="en-US" sz="2400" kern="1200" dirty="0">
                <a:solidFill>
                  <a:schemeClr val="accent2"/>
                </a:solidFill>
                <a:latin typeface="+mj-lt"/>
                <a:ea typeface="+mj-ea"/>
                <a:cs typeface="+mj-cs"/>
              </a:rPr>
              <a:t>Worldwide voice of the chemical industry</a:t>
            </a:r>
          </a:p>
          <a:p>
            <a:r>
              <a:rPr lang="en-US" sz="2400" kern="1200" dirty="0">
                <a:solidFill>
                  <a:schemeClr val="accent2"/>
                </a:solidFill>
                <a:latin typeface="+mj-lt"/>
                <a:ea typeface="+mj-ea"/>
                <a:cs typeface="+mj-cs"/>
              </a:rPr>
              <a:t>Turnover of more than €3,600 billion</a:t>
            </a:r>
          </a:p>
          <a:p>
            <a:r>
              <a:rPr lang="en-US" sz="2400" kern="1200" dirty="0">
                <a:solidFill>
                  <a:schemeClr val="accent2"/>
                </a:solidFill>
                <a:latin typeface="+mj-lt"/>
                <a:ea typeface="+mj-ea"/>
                <a:cs typeface="+mj-cs"/>
              </a:rPr>
              <a:t>Accounts for more than 90 % of global chemical sales</a:t>
            </a:r>
          </a:p>
          <a:p>
            <a:r>
              <a:rPr lang="en-US" sz="2400" kern="1200" dirty="0">
                <a:solidFill>
                  <a:schemeClr val="accent2"/>
                </a:solidFill>
                <a:latin typeface="+mj-lt"/>
                <a:ea typeface="+mj-ea"/>
                <a:cs typeface="+mj-cs"/>
              </a:rPr>
              <a:t>More than 16.5 million employed directly or indirectly</a:t>
            </a:r>
          </a:p>
          <a:p>
            <a:r>
              <a:rPr lang="en-US" sz="2400" kern="1200" dirty="0">
                <a:solidFill>
                  <a:schemeClr val="accent2"/>
                </a:solidFill>
                <a:latin typeface="+mj-lt"/>
                <a:ea typeface="+mj-ea"/>
                <a:cs typeface="+mj-cs"/>
              </a:rPr>
              <a:t>Global, virtual organization</a:t>
            </a:r>
          </a:p>
          <a:p>
            <a:r>
              <a:rPr lang="en-US" sz="2400" kern="1200" dirty="0">
                <a:solidFill>
                  <a:schemeClr val="accent2"/>
                </a:solidFill>
                <a:latin typeface="+mj-lt"/>
                <a:ea typeface="+mj-ea"/>
                <a:cs typeface="+mj-cs"/>
              </a:rPr>
              <a:t>Coordinating associations and their members</a:t>
            </a:r>
          </a:p>
          <a:p>
            <a:pPr defTabSz="342900"/>
            <a:r>
              <a:rPr lang="en-US" sz="2400" kern="1200" dirty="0">
                <a:solidFill>
                  <a:schemeClr val="accent2"/>
                </a:solidFill>
                <a:latin typeface="+mj-lt"/>
                <a:ea typeface="+mj-ea"/>
                <a:cs typeface="+mj-cs"/>
              </a:rPr>
              <a:t>Strengthen existing cooperation </a:t>
            </a:r>
            <a:r>
              <a:rPr lang="en-US" sz="2400" kern="1200" dirty="0" smtClean="0">
                <a:solidFill>
                  <a:schemeClr val="accent2"/>
                </a:solidFill>
                <a:latin typeface="+mj-lt"/>
                <a:ea typeface="+mj-ea"/>
                <a:cs typeface="+mj-cs"/>
              </a:rPr>
              <a:t>with international organizations</a:t>
            </a:r>
            <a:r>
              <a:rPr lang="en-US" sz="2400" kern="1200" dirty="0">
                <a:solidFill>
                  <a:schemeClr val="accent2"/>
                </a:solidFill>
                <a:latin typeface="+mj-lt"/>
                <a:ea typeface="+mj-ea"/>
                <a:cs typeface="+mj-cs"/>
              </a:rPr>
              <a:t>, </a:t>
            </a:r>
            <a:r>
              <a:rPr lang="en-US" sz="2400" kern="1200" dirty="0" smtClean="0">
                <a:solidFill>
                  <a:schemeClr val="accent2"/>
                </a:solidFill>
                <a:latin typeface="+mj-lt"/>
                <a:ea typeface="+mj-ea"/>
                <a:cs typeface="+mj-cs"/>
              </a:rPr>
              <a:t>governments </a:t>
            </a:r>
            <a:r>
              <a:rPr lang="en-US" sz="2400" kern="1200" dirty="0">
                <a:solidFill>
                  <a:schemeClr val="accent2"/>
                </a:solidFill>
                <a:latin typeface="+mj-lt"/>
                <a:ea typeface="+mj-ea"/>
                <a:cs typeface="+mj-cs"/>
              </a:rPr>
              <a:t>and NGOs</a:t>
            </a:r>
          </a:p>
          <a:p>
            <a:pPr algn="ctr">
              <a:spcBef>
                <a:spcPct val="0"/>
              </a:spcBef>
            </a:pPr>
            <a:endParaRPr lang="en-US" sz="2400" dirty="0">
              <a:solidFill>
                <a:srgbClr val="0070C0"/>
              </a:solidFill>
              <a:cs typeface="Arial" charset="0"/>
            </a:endParaRPr>
          </a:p>
          <a:p>
            <a:pPr algn="ctr"/>
            <a:endParaRPr lang="en-US" sz="2400" dirty="0">
              <a:solidFill>
                <a:srgbClr val="0070C0"/>
              </a:solidFill>
            </a:endParaRPr>
          </a:p>
          <a:p>
            <a:endParaRPr lang="en-US" sz="2400" dirty="0">
              <a:solidFill>
                <a:schemeClr val="accent2"/>
              </a:solidFill>
              <a:cs typeface="Arial" panose="020B0604020202020204" pitchFamily="34" charset="0"/>
            </a:endParaRPr>
          </a:p>
          <a:p>
            <a:endParaRPr lang="de-DE" altLang="de-DE" sz="2400" dirty="0"/>
          </a:p>
          <a:p>
            <a:endParaRPr lang="de-DE" altLang="de-DE" sz="2400" dirty="0"/>
          </a:p>
          <a:p>
            <a:endParaRPr lang="de-DE" altLang="de-DE" sz="2400" dirty="0"/>
          </a:p>
          <a:p>
            <a:endParaRPr lang="de-DE" altLang="de-DE" sz="2400" dirty="0"/>
          </a:p>
        </p:txBody>
      </p:sp>
      <p:sp>
        <p:nvSpPr>
          <p:cNvPr id="11266" name="Rectangle 2"/>
          <p:cNvSpPr>
            <a:spLocks noGrp="1" noChangeArrowheads="1"/>
          </p:cNvSpPr>
          <p:nvPr>
            <p:ph type="title"/>
          </p:nvPr>
        </p:nvSpPr>
        <p:spPr>
          <a:xfrm>
            <a:off x="2760182" y="1140455"/>
            <a:ext cx="6698975" cy="514350"/>
          </a:xfrm>
        </p:spPr>
        <p:txBody>
          <a:bodyPr/>
          <a:lstStyle/>
          <a:p>
            <a:pPr algn="ctr"/>
            <a:r>
              <a:rPr lang="de-DE" altLang="de-DE" sz="2800" b="1" dirty="0" err="1">
                <a:cs typeface="Arial" panose="020B0604020202020204" pitchFamily="34" charset="0"/>
              </a:rPr>
              <a:t>What</a:t>
            </a:r>
            <a:r>
              <a:rPr lang="de-DE" altLang="de-DE" sz="2800" b="1" dirty="0">
                <a:cs typeface="Arial" panose="020B0604020202020204" pitchFamily="34" charset="0"/>
              </a:rPr>
              <a:t> </a:t>
            </a:r>
            <a:r>
              <a:rPr lang="de-DE" altLang="de-DE" sz="2800" b="1" dirty="0" err="1">
                <a:cs typeface="Arial" panose="020B0604020202020204" pitchFamily="34" charset="0"/>
              </a:rPr>
              <a:t>is</a:t>
            </a:r>
            <a:r>
              <a:rPr lang="de-DE" altLang="de-DE" sz="2800" b="1" dirty="0">
                <a:cs typeface="Arial" panose="020B0604020202020204" pitchFamily="34" charset="0"/>
              </a:rPr>
              <a:t> </a:t>
            </a:r>
            <a:r>
              <a:rPr lang="de-DE" altLang="de-DE" sz="2800" b="1" dirty="0" err="1">
                <a:cs typeface="Arial" panose="020B0604020202020204" pitchFamily="34" charset="0"/>
              </a:rPr>
              <a:t>the</a:t>
            </a:r>
            <a:r>
              <a:rPr lang="de-DE" altLang="de-DE" sz="2800" b="1" dirty="0">
                <a:cs typeface="Arial" panose="020B0604020202020204" pitchFamily="34" charset="0"/>
              </a:rPr>
              <a:t> International Council </a:t>
            </a:r>
            <a:r>
              <a:rPr lang="de-DE" altLang="de-DE" sz="2800" b="1" dirty="0" err="1">
                <a:cs typeface="Arial" panose="020B0604020202020204" pitchFamily="34" charset="0"/>
              </a:rPr>
              <a:t>of</a:t>
            </a:r>
            <a:r>
              <a:rPr lang="de-DE" altLang="de-DE" sz="2800" b="1" dirty="0">
                <a:cs typeface="Arial" panose="020B0604020202020204" pitchFamily="34" charset="0"/>
              </a:rPr>
              <a:t> Chemical </a:t>
            </a:r>
            <a:r>
              <a:rPr lang="de-DE" altLang="de-DE" sz="2800" b="1" dirty="0" err="1">
                <a:cs typeface="Arial" panose="020B0604020202020204" pitchFamily="34" charset="0"/>
              </a:rPr>
              <a:t>Associations</a:t>
            </a:r>
            <a:r>
              <a:rPr lang="de-DE" altLang="de-DE" sz="2800" b="1" dirty="0">
                <a:cs typeface="Arial" panose="020B0604020202020204" pitchFamily="34" charset="0"/>
              </a:rPr>
              <a:t> (ICCA)?</a:t>
            </a:r>
            <a:endParaRPr lang="de-DE" altLang="de-DE" sz="2800" dirty="0">
              <a:cs typeface="Arial" panose="020B0604020202020204" pitchFamily="34" charset="0"/>
            </a:endParaRPr>
          </a:p>
        </p:txBody>
      </p:sp>
      <p:pic>
        <p:nvPicPr>
          <p:cNvPr id="3" name="Grafik 2"/>
          <p:cNvPicPr>
            <a:picLocks noChangeAspect="1"/>
          </p:cNvPicPr>
          <p:nvPr/>
        </p:nvPicPr>
        <p:blipFill>
          <a:blip r:embed="rId2"/>
          <a:stretch>
            <a:fillRect/>
          </a:stretch>
        </p:blipFill>
        <p:spPr>
          <a:xfrm>
            <a:off x="8785763" y="4386470"/>
            <a:ext cx="3046960" cy="1853382"/>
          </a:xfrm>
          <a:prstGeom prst="rect">
            <a:avLst/>
          </a:prstGeom>
        </p:spPr>
      </p:pic>
      <p:sp>
        <p:nvSpPr>
          <p:cNvPr id="2" name="Textfeld 1"/>
          <p:cNvSpPr txBox="1"/>
          <p:nvPr/>
        </p:nvSpPr>
        <p:spPr>
          <a:xfrm rot="20293791">
            <a:off x="9014478" y="2196196"/>
            <a:ext cx="3008243" cy="461665"/>
          </a:xfrm>
          <a:prstGeom prst="rect">
            <a:avLst/>
          </a:prstGeom>
          <a:solidFill>
            <a:schemeClr val="accent1">
              <a:lumMod val="90000"/>
            </a:schemeClr>
          </a:solidFill>
        </p:spPr>
        <p:txBody>
          <a:bodyPr wrap="square" rtlCol="0">
            <a:spAutoFit/>
          </a:bodyPr>
          <a:lstStyle/>
          <a:p>
            <a:pPr algn="ctr"/>
            <a:r>
              <a:rPr lang="de-DE" sz="2400" dirty="0">
                <a:solidFill>
                  <a:schemeClr val="accent2"/>
                </a:solidFill>
                <a:latin typeface="+mj-lt"/>
                <a:ea typeface="+mj-ea"/>
                <a:cs typeface="+mj-cs"/>
              </a:rPr>
              <a:t>www.icca-chem.org</a:t>
            </a:r>
          </a:p>
        </p:txBody>
      </p:sp>
    </p:spTree>
    <p:extLst>
      <p:ext uri="{BB962C8B-B14F-4D97-AF65-F5344CB8AC3E}">
        <p14:creationId xmlns:p14="http://schemas.microsoft.com/office/powerpoint/2010/main" val="59071228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1596696" y="2150580"/>
            <a:ext cx="8095490" cy="3086100"/>
          </a:xfrm>
        </p:spPr>
        <p:txBody>
          <a:bodyPr/>
          <a:lstStyle/>
          <a:p>
            <a:pPr>
              <a:defRPr/>
            </a:pPr>
            <a:r>
              <a:rPr lang="en-US" sz="2000" u="sng" kern="1200" dirty="0" err="1">
                <a:solidFill>
                  <a:schemeClr val="accent2"/>
                </a:solidFill>
                <a:latin typeface="+mj-lt"/>
                <a:ea typeface="+mj-ea"/>
                <a:cs typeface="+mj-cs"/>
              </a:rPr>
              <a:t>Organisation</a:t>
            </a:r>
            <a:r>
              <a:rPr lang="en-US" sz="2000" u="sng" kern="1200" dirty="0">
                <a:solidFill>
                  <a:schemeClr val="accent2"/>
                </a:solidFill>
                <a:latin typeface="+mj-lt"/>
                <a:ea typeface="+mj-ea"/>
                <a:cs typeface="+mj-cs"/>
              </a:rPr>
              <a:t> for the Prohibition of Chemical Weapons (OPCW):</a:t>
            </a:r>
            <a:r>
              <a:rPr lang="en-US" sz="2000" kern="1200" dirty="0">
                <a:solidFill>
                  <a:schemeClr val="accent2"/>
                </a:solidFill>
                <a:latin typeface="+mj-lt"/>
                <a:ea typeface="+mj-ea"/>
                <a:cs typeface="+mj-cs"/>
              </a:rPr>
              <a:t/>
            </a:r>
            <a:br>
              <a:rPr lang="en-US" sz="2000" kern="1200" dirty="0">
                <a:solidFill>
                  <a:schemeClr val="accent2"/>
                </a:solidFill>
                <a:latin typeface="+mj-lt"/>
                <a:ea typeface="+mj-ea"/>
                <a:cs typeface="+mj-cs"/>
              </a:rPr>
            </a:br>
            <a:r>
              <a:rPr lang="en-US" sz="2000" kern="1200" dirty="0">
                <a:solidFill>
                  <a:schemeClr val="accent2"/>
                </a:solidFill>
                <a:latin typeface="+mj-lt"/>
                <a:ea typeface="+mj-ea"/>
                <a:cs typeface="+mj-cs"/>
              </a:rPr>
              <a:t>Joint Steering Committee and Chemical Industry Coordination Group</a:t>
            </a:r>
          </a:p>
          <a:p>
            <a:pPr>
              <a:defRPr/>
            </a:pPr>
            <a:r>
              <a:rPr lang="en-US" sz="2000" u="sng" kern="1200" dirty="0">
                <a:solidFill>
                  <a:schemeClr val="accent2"/>
                </a:solidFill>
                <a:latin typeface="+mj-lt"/>
                <a:ea typeface="+mj-ea"/>
                <a:cs typeface="+mj-cs"/>
              </a:rPr>
              <a:t>United Nations Environment </a:t>
            </a:r>
            <a:r>
              <a:rPr lang="en-US" sz="2000" u="sng" kern="1200" dirty="0" err="1">
                <a:solidFill>
                  <a:schemeClr val="accent2"/>
                </a:solidFill>
                <a:latin typeface="+mj-lt"/>
                <a:ea typeface="+mj-ea"/>
                <a:cs typeface="+mj-cs"/>
              </a:rPr>
              <a:t>Programme</a:t>
            </a:r>
            <a:r>
              <a:rPr lang="en-US" sz="2000" u="sng" kern="1200" dirty="0">
                <a:solidFill>
                  <a:schemeClr val="accent2"/>
                </a:solidFill>
                <a:latin typeface="+mj-lt"/>
                <a:ea typeface="+mj-ea"/>
                <a:cs typeface="+mj-cs"/>
              </a:rPr>
              <a:t> (UNEP):</a:t>
            </a:r>
            <a:r>
              <a:rPr lang="en-US" sz="2000" kern="1200" dirty="0">
                <a:solidFill>
                  <a:schemeClr val="accent2"/>
                </a:solidFill>
                <a:latin typeface="+mj-lt"/>
                <a:ea typeface="+mj-ea"/>
                <a:cs typeface="+mj-cs"/>
              </a:rPr>
              <a:t/>
            </a:r>
            <a:br>
              <a:rPr lang="en-US" sz="2000" kern="1200" dirty="0">
                <a:solidFill>
                  <a:schemeClr val="accent2"/>
                </a:solidFill>
                <a:latin typeface="+mj-lt"/>
                <a:ea typeface="+mj-ea"/>
                <a:cs typeface="+mj-cs"/>
              </a:rPr>
            </a:br>
            <a:r>
              <a:rPr lang="en-US" sz="2000" kern="1200" dirty="0">
                <a:solidFill>
                  <a:schemeClr val="accent2"/>
                </a:solidFill>
                <a:latin typeface="+mj-lt"/>
                <a:ea typeface="+mj-ea"/>
                <a:cs typeface="+mj-cs"/>
              </a:rPr>
              <a:t>- APELL (Awareness and Preparedness for Emergencies at Local Level)</a:t>
            </a:r>
            <a:br>
              <a:rPr lang="en-US" sz="2000" kern="1200" dirty="0">
                <a:solidFill>
                  <a:schemeClr val="accent2"/>
                </a:solidFill>
                <a:latin typeface="+mj-lt"/>
                <a:ea typeface="+mj-ea"/>
                <a:cs typeface="+mj-cs"/>
              </a:rPr>
            </a:br>
            <a:r>
              <a:rPr lang="en-US" sz="2000" kern="1200" dirty="0">
                <a:solidFill>
                  <a:schemeClr val="accent2"/>
                </a:solidFill>
                <a:latin typeface="+mj-lt"/>
                <a:ea typeface="+mj-ea"/>
                <a:cs typeface="+mj-cs"/>
              </a:rPr>
              <a:t>- Safer Production and Corporate Social Responsibility  </a:t>
            </a:r>
          </a:p>
          <a:p>
            <a:pPr>
              <a:defRPr/>
            </a:pPr>
            <a:r>
              <a:rPr lang="en-US" sz="2000" u="sng" kern="1200" dirty="0">
                <a:solidFill>
                  <a:schemeClr val="accent2"/>
                </a:solidFill>
                <a:latin typeface="+mj-lt"/>
                <a:ea typeface="+mj-ea"/>
                <a:cs typeface="+mj-cs"/>
              </a:rPr>
              <a:t>United Nations Institute for Training and Research (UNITAR):</a:t>
            </a:r>
            <a:r>
              <a:rPr lang="en-US" sz="2000" kern="1200" dirty="0">
                <a:solidFill>
                  <a:schemeClr val="accent2"/>
                </a:solidFill>
                <a:latin typeface="+mj-lt"/>
                <a:ea typeface="+mj-ea"/>
                <a:cs typeface="+mj-cs"/>
              </a:rPr>
              <a:t/>
            </a:r>
            <a:br>
              <a:rPr lang="en-US" sz="2000" kern="1200" dirty="0">
                <a:solidFill>
                  <a:schemeClr val="accent2"/>
                </a:solidFill>
                <a:latin typeface="+mj-lt"/>
                <a:ea typeface="+mj-ea"/>
                <a:cs typeface="+mj-cs"/>
              </a:rPr>
            </a:br>
            <a:r>
              <a:rPr lang="en-US" sz="2000" kern="1200" dirty="0">
                <a:solidFill>
                  <a:schemeClr val="accent2"/>
                </a:solidFill>
                <a:latin typeface="+mj-lt"/>
                <a:ea typeface="+mj-ea"/>
                <a:cs typeface="+mj-cs"/>
              </a:rPr>
              <a:t>- Implementation of the Globally Harmonized System </a:t>
            </a:r>
            <a:br>
              <a:rPr lang="en-US" sz="2000" kern="1200" dirty="0">
                <a:solidFill>
                  <a:schemeClr val="accent2"/>
                </a:solidFill>
                <a:latin typeface="+mj-lt"/>
                <a:ea typeface="+mj-ea"/>
                <a:cs typeface="+mj-cs"/>
              </a:rPr>
            </a:br>
            <a:r>
              <a:rPr lang="en-US" sz="2000" kern="1200" dirty="0">
                <a:solidFill>
                  <a:schemeClr val="accent2"/>
                </a:solidFill>
                <a:latin typeface="+mj-lt"/>
                <a:ea typeface="+mj-ea"/>
                <a:cs typeface="+mj-cs"/>
              </a:rPr>
              <a:t>  of Classification and Labeling of Chemicals</a:t>
            </a:r>
          </a:p>
          <a:p>
            <a:pPr>
              <a:defRPr/>
            </a:pPr>
            <a:r>
              <a:rPr lang="en-US" sz="2000" u="sng" kern="1200" dirty="0" err="1">
                <a:solidFill>
                  <a:schemeClr val="accent2"/>
                </a:solidFill>
                <a:latin typeface="+mj-lt"/>
                <a:ea typeface="+mj-ea"/>
                <a:cs typeface="+mj-cs"/>
              </a:rPr>
              <a:t>Organisation</a:t>
            </a:r>
            <a:r>
              <a:rPr lang="en-US" sz="2000" u="sng" kern="1200" dirty="0">
                <a:solidFill>
                  <a:schemeClr val="accent2"/>
                </a:solidFill>
                <a:latin typeface="+mj-lt"/>
                <a:ea typeface="+mj-ea"/>
                <a:cs typeface="+mj-cs"/>
              </a:rPr>
              <a:t> for Economic Co-operation &amp; Development (OECD):</a:t>
            </a:r>
            <a:r>
              <a:rPr lang="en-US" sz="2000" kern="1200" dirty="0">
                <a:solidFill>
                  <a:schemeClr val="accent2"/>
                </a:solidFill>
                <a:latin typeface="+mj-lt"/>
                <a:ea typeface="+mj-ea"/>
                <a:cs typeface="+mj-cs"/>
              </a:rPr>
              <a:t> </a:t>
            </a:r>
            <a:br>
              <a:rPr lang="en-US" sz="2000" kern="1200" dirty="0">
                <a:solidFill>
                  <a:schemeClr val="accent2"/>
                </a:solidFill>
                <a:latin typeface="+mj-lt"/>
                <a:ea typeface="+mj-ea"/>
                <a:cs typeface="+mj-cs"/>
              </a:rPr>
            </a:br>
            <a:r>
              <a:rPr lang="en-US" sz="2000" kern="1200" dirty="0">
                <a:solidFill>
                  <a:schemeClr val="accent2"/>
                </a:solidFill>
                <a:latin typeface="+mj-lt"/>
                <a:ea typeface="+mj-ea"/>
                <a:cs typeface="+mj-cs"/>
              </a:rPr>
              <a:t>Nanomaterials, Biotechnology</a:t>
            </a:r>
          </a:p>
          <a:p>
            <a:pPr>
              <a:defRPr/>
            </a:pPr>
            <a:r>
              <a:rPr lang="en-US" sz="2000" u="sng" kern="1200" dirty="0">
                <a:solidFill>
                  <a:schemeClr val="accent2"/>
                </a:solidFill>
                <a:latin typeface="+mj-lt"/>
                <a:ea typeface="+mj-ea"/>
                <a:cs typeface="+mj-cs"/>
              </a:rPr>
              <a:t>United Nations’ Strategic Approach to International Chemicals Management (SAICM)</a:t>
            </a:r>
            <a:endParaRPr lang="de-DE" altLang="de-DE" sz="2000" u="sng" kern="1200" dirty="0">
              <a:solidFill>
                <a:schemeClr val="accent2"/>
              </a:solidFill>
              <a:latin typeface="+mj-lt"/>
              <a:ea typeface="+mj-ea"/>
              <a:cs typeface="+mj-cs"/>
            </a:endParaRPr>
          </a:p>
        </p:txBody>
      </p:sp>
      <p:sp>
        <p:nvSpPr>
          <p:cNvPr id="11266" name="Rectangle 2"/>
          <p:cNvSpPr>
            <a:spLocks noGrp="1" noChangeArrowheads="1"/>
          </p:cNvSpPr>
          <p:nvPr>
            <p:ph type="title"/>
          </p:nvPr>
        </p:nvSpPr>
        <p:spPr>
          <a:xfrm>
            <a:off x="2289318" y="1116091"/>
            <a:ext cx="7682945" cy="514350"/>
          </a:xfrm>
        </p:spPr>
        <p:txBody>
          <a:bodyPr/>
          <a:lstStyle/>
          <a:p>
            <a:pPr algn="ctr"/>
            <a:r>
              <a:rPr lang="en-US" sz="2800" b="1" dirty="0">
                <a:cs typeface="Arial" panose="020B0604020202020204" pitchFamily="34" charset="0"/>
              </a:rPr>
              <a:t>Partnerships and Alliances with relevance to CWC (examples)</a:t>
            </a:r>
            <a:endParaRPr lang="de-DE" altLang="de-DE" sz="2800" dirty="0">
              <a:cs typeface="Arial" panose="020B0604020202020204" pitchFamily="34" charset="0"/>
            </a:endParaRPr>
          </a:p>
        </p:txBody>
      </p:sp>
      <p:pic>
        <p:nvPicPr>
          <p:cNvPr id="2" name="Grafik 1"/>
          <p:cNvPicPr>
            <a:picLocks noChangeAspect="1"/>
          </p:cNvPicPr>
          <p:nvPr/>
        </p:nvPicPr>
        <p:blipFill>
          <a:blip r:embed="rId2"/>
          <a:stretch>
            <a:fillRect/>
          </a:stretch>
        </p:blipFill>
        <p:spPr>
          <a:xfrm>
            <a:off x="9364800" y="3019528"/>
            <a:ext cx="788722" cy="788722"/>
          </a:xfrm>
          <a:prstGeom prst="rect">
            <a:avLst/>
          </a:prstGeom>
        </p:spPr>
      </p:pic>
      <p:pic>
        <p:nvPicPr>
          <p:cNvPr id="4" name="Grafik 3"/>
          <p:cNvPicPr>
            <a:picLocks noChangeAspect="1"/>
          </p:cNvPicPr>
          <p:nvPr/>
        </p:nvPicPr>
        <p:blipFill>
          <a:blip r:embed="rId3"/>
          <a:stretch>
            <a:fillRect/>
          </a:stretch>
        </p:blipFill>
        <p:spPr>
          <a:xfrm>
            <a:off x="9013529" y="4020330"/>
            <a:ext cx="1357313" cy="421481"/>
          </a:xfrm>
          <a:prstGeom prst="rect">
            <a:avLst/>
          </a:prstGeom>
        </p:spPr>
      </p:pic>
      <p:pic>
        <p:nvPicPr>
          <p:cNvPr id="5" name="Grafik 4"/>
          <p:cNvPicPr>
            <a:picLocks noChangeAspect="1"/>
          </p:cNvPicPr>
          <p:nvPr/>
        </p:nvPicPr>
        <p:blipFill>
          <a:blip r:embed="rId4"/>
          <a:stretch>
            <a:fillRect/>
          </a:stretch>
        </p:blipFill>
        <p:spPr>
          <a:xfrm>
            <a:off x="8940711" y="4710679"/>
            <a:ext cx="1491264" cy="538860"/>
          </a:xfrm>
          <a:prstGeom prst="rect">
            <a:avLst/>
          </a:prstGeom>
        </p:spPr>
      </p:pic>
      <p:pic>
        <p:nvPicPr>
          <p:cNvPr id="6" name="Grafik 5"/>
          <p:cNvPicPr>
            <a:picLocks noChangeAspect="1"/>
          </p:cNvPicPr>
          <p:nvPr/>
        </p:nvPicPr>
        <p:blipFill>
          <a:blip r:embed="rId5"/>
          <a:stretch>
            <a:fillRect/>
          </a:stretch>
        </p:blipFill>
        <p:spPr>
          <a:xfrm>
            <a:off x="9013530" y="5448760"/>
            <a:ext cx="1357313" cy="728663"/>
          </a:xfrm>
          <a:prstGeom prst="rect">
            <a:avLst/>
          </a:prstGeom>
        </p:spPr>
      </p:pic>
      <p:pic>
        <p:nvPicPr>
          <p:cNvPr id="7" name="Grafik 6"/>
          <p:cNvPicPr>
            <a:picLocks noChangeAspect="1"/>
          </p:cNvPicPr>
          <p:nvPr/>
        </p:nvPicPr>
        <p:blipFill>
          <a:blip r:embed="rId6"/>
          <a:stretch>
            <a:fillRect/>
          </a:stretch>
        </p:blipFill>
        <p:spPr>
          <a:xfrm>
            <a:off x="9301069" y="1938501"/>
            <a:ext cx="922673" cy="911030"/>
          </a:xfrm>
          <a:prstGeom prst="rect">
            <a:avLst/>
          </a:prstGeom>
        </p:spPr>
      </p:pic>
    </p:spTree>
    <p:extLst>
      <p:ext uri="{BB962C8B-B14F-4D97-AF65-F5344CB8AC3E}">
        <p14:creationId xmlns:p14="http://schemas.microsoft.com/office/powerpoint/2010/main" val="81315520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04800" y="1598540"/>
            <a:ext cx="11608904" cy="4114800"/>
          </a:xfrm>
        </p:spPr>
        <p:txBody>
          <a:bodyPr/>
          <a:lstStyle/>
          <a:p>
            <a:pPr>
              <a:defRPr/>
            </a:pPr>
            <a:r>
              <a:rPr lang="en-US" sz="2400" kern="1200" dirty="0">
                <a:solidFill>
                  <a:schemeClr val="accent2"/>
                </a:solidFill>
                <a:latin typeface="+mj-lt"/>
                <a:ea typeface="+mj-ea"/>
                <a:cs typeface="+mj-cs"/>
              </a:rPr>
              <a:t>The leading association/federation in the country or region</a:t>
            </a:r>
          </a:p>
          <a:p>
            <a:pPr>
              <a:defRPr/>
            </a:pPr>
            <a:r>
              <a:rPr lang="en-US" sz="2400" kern="1200" dirty="0">
                <a:solidFill>
                  <a:schemeClr val="accent2"/>
                </a:solidFill>
                <a:latin typeface="+mj-lt"/>
                <a:ea typeface="+mj-ea"/>
                <a:cs typeface="+mj-cs"/>
              </a:rPr>
              <a:t>Committed to ICCA-approved principles and features</a:t>
            </a:r>
          </a:p>
          <a:p>
            <a:pPr>
              <a:defRPr/>
            </a:pPr>
            <a:r>
              <a:rPr lang="en-US" sz="2400" kern="1200" dirty="0">
                <a:solidFill>
                  <a:schemeClr val="accent2"/>
                </a:solidFill>
                <a:latin typeface="+mj-lt"/>
                <a:ea typeface="+mj-ea"/>
                <a:cs typeface="+mj-cs"/>
              </a:rPr>
              <a:t>In the process of adopting and/or implementing Responsible Care®</a:t>
            </a:r>
          </a:p>
          <a:p>
            <a:pPr>
              <a:defRPr/>
            </a:pPr>
            <a:r>
              <a:rPr lang="en-US" sz="2400" kern="1200" dirty="0">
                <a:solidFill>
                  <a:schemeClr val="accent2"/>
                </a:solidFill>
                <a:latin typeface="+mj-lt"/>
                <a:ea typeface="+mj-ea"/>
                <a:cs typeface="+mj-cs"/>
              </a:rPr>
              <a:t>Working with member companies to improve health, safety and environmental performance</a:t>
            </a:r>
          </a:p>
          <a:p>
            <a:pPr>
              <a:defRPr/>
            </a:pPr>
            <a:r>
              <a:rPr lang="en-US" sz="2400" kern="1200" dirty="0">
                <a:solidFill>
                  <a:schemeClr val="accent2"/>
                </a:solidFill>
                <a:latin typeface="+mj-lt"/>
                <a:ea typeface="+mj-ea"/>
                <a:cs typeface="+mj-cs"/>
              </a:rPr>
              <a:t>In line with ICCA vision, mission, and strategic goals</a:t>
            </a:r>
          </a:p>
          <a:p>
            <a:pPr>
              <a:defRPr/>
            </a:pPr>
            <a:r>
              <a:rPr lang="en-US" sz="2400" kern="1200" dirty="0">
                <a:solidFill>
                  <a:schemeClr val="accent2"/>
                </a:solidFill>
                <a:latin typeface="+mj-lt"/>
                <a:ea typeface="+mj-ea"/>
                <a:cs typeface="+mj-cs"/>
              </a:rPr>
              <a:t>Supportive of ICCA work and its voluntary initiatives</a:t>
            </a:r>
          </a:p>
          <a:p>
            <a:pPr>
              <a:defRPr/>
            </a:pPr>
            <a:r>
              <a:rPr lang="en-US" sz="2400" kern="1200" dirty="0">
                <a:solidFill>
                  <a:schemeClr val="accent2"/>
                </a:solidFill>
                <a:latin typeface="+mj-lt"/>
                <a:ea typeface="+mj-ea"/>
                <a:cs typeface="+mj-cs"/>
              </a:rPr>
              <a:t>Committed to meet the criteria for full membership </a:t>
            </a:r>
            <a:br>
              <a:rPr lang="en-US" sz="2400" kern="1200" dirty="0">
                <a:solidFill>
                  <a:schemeClr val="accent2"/>
                </a:solidFill>
                <a:latin typeface="+mj-lt"/>
                <a:ea typeface="+mj-ea"/>
                <a:cs typeface="+mj-cs"/>
              </a:rPr>
            </a:br>
            <a:r>
              <a:rPr lang="en-US" sz="2400" kern="1200" dirty="0">
                <a:solidFill>
                  <a:schemeClr val="accent2"/>
                </a:solidFill>
                <a:latin typeface="+mj-lt"/>
                <a:ea typeface="+mj-ea"/>
                <a:cs typeface="+mj-cs"/>
              </a:rPr>
              <a:t>within a five-year timeframe</a:t>
            </a:r>
          </a:p>
          <a:p>
            <a:pPr>
              <a:defRPr/>
            </a:pPr>
            <a:r>
              <a:rPr lang="en-US" sz="2400" kern="1200" dirty="0">
                <a:solidFill>
                  <a:schemeClr val="accent2"/>
                </a:solidFill>
                <a:latin typeface="+mj-lt"/>
                <a:ea typeface="+mj-ea"/>
                <a:cs typeface="+mj-cs"/>
              </a:rPr>
              <a:t>Support the Chemical Weapons Convention</a:t>
            </a:r>
          </a:p>
          <a:p>
            <a:pPr>
              <a:lnSpc>
                <a:spcPct val="90000"/>
              </a:lnSpc>
              <a:buFontTx/>
              <a:buNone/>
              <a:defRPr/>
            </a:pPr>
            <a:endParaRPr lang="de-DE" sz="2400" dirty="0"/>
          </a:p>
        </p:txBody>
      </p:sp>
      <p:sp>
        <p:nvSpPr>
          <p:cNvPr id="5124" name="Textfeld 1"/>
          <p:cNvSpPr txBox="1">
            <a:spLocks noChangeArrowheads="1"/>
          </p:cNvSpPr>
          <p:nvPr/>
        </p:nvSpPr>
        <p:spPr bwMode="auto">
          <a:xfrm>
            <a:off x="6406370" y="5301417"/>
            <a:ext cx="266700" cy="584200"/>
          </a:xfrm>
          <a:prstGeom prst="rect">
            <a:avLst/>
          </a:prstGeom>
          <a:noFill/>
          <a:ln w="63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eaLnBrk="0" hangingPunct="0">
              <a:spcBef>
                <a:spcPct val="20000"/>
              </a:spcBef>
              <a:buClr>
                <a:srgbClr val="D25C04"/>
              </a:buClr>
              <a:buSzPct val="140000"/>
              <a:buFont typeface="Wingdings" pitchFamily="2" charset="2"/>
              <a:buChar char="Ø"/>
              <a:defRPr sz="2200" b="1">
                <a:solidFill>
                  <a:schemeClr val="tx1"/>
                </a:solidFill>
                <a:latin typeface="Arial" charset="0"/>
              </a:defRPr>
            </a:lvl1pPr>
            <a:lvl2pPr marL="742950" indent="-285750" eaLnBrk="0" hangingPunct="0">
              <a:spcBef>
                <a:spcPct val="20000"/>
              </a:spcBef>
              <a:buClr>
                <a:srgbClr val="83C1A1"/>
              </a:buClr>
              <a:buSzPct val="140000"/>
              <a:buFont typeface="Wingdings" pitchFamily="2" charset="2"/>
              <a:buChar char="ü"/>
              <a:defRPr sz="2200" b="1">
                <a:solidFill>
                  <a:schemeClr val="tx1"/>
                </a:solidFill>
                <a:latin typeface="Arial" charset="0"/>
              </a:defRPr>
            </a:lvl2pPr>
            <a:lvl3pPr marL="1143000" indent="-228600" eaLnBrk="0" hangingPunct="0">
              <a:spcBef>
                <a:spcPct val="20000"/>
              </a:spcBef>
              <a:buClr>
                <a:schemeClr val="accent2"/>
              </a:buClr>
              <a:buFont typeface="Wingdings" pitchFamily="2" charset="2"/>
              <a:buChar char="§"/>
              <a:defRPr sz="2200" b="1">
                <a:solidFill>
                  <a:schemeClr val="tx1"/>
                </a:solidFill>
                <a:latin typeface="Arial" charset="0"/>
              </a:defRPr>
            </a:lvl3pPr>
            <a:lvl4pPr marL="1600200" indent="-228600" eaLnBrk="0" hangingPunct="0">
              <a:spcBef>
                <a:spcPct val="20000"/>
              </a:spcBef>
              <a:buChar char="•"/>
              <a:defRPr sz="2200">
                <a:solidFill>
                  <a:schemeClr val="tx1"/>
                </a:solidFill>
                <a:latin typeface="Arial" charset="0"/>
              </a:defRPr>
            </a:lvl4pPr>
            <a:lvl5pPr marL="2057400" indent="-228600" eaLnBrk="0" hangingPunct="0">
              <a:spcBef>
                <a:spcPct val="20000"/>
              </a:spcBef>
              <a:buChar char="•"/>
              <a:defRPr b="1">
                <a:solidFill>
                  <a:schemeClr val="tx1"/>
                </a:solidFill>
                <a:latin typeface="Arial" charset="0"/>
              </a:defRPr>
            </a:lvl5pPr>
            <a:lvl6pPr marL="2514600" indent="-228600" eaLnBrk="0" fontAlgn="base" hangingPunct="0">
              <a:spcBef>
                <a:spcPct val="20000"/>
              </a:spcBef>
              <a:spcAft>
                <a:spcPct val="0"/>
              </a:spcAft>
              <a:buChar char="•"/>
              <a:defRPr b="1">
                <a:solidFill>
                  <a:schemeClr val="tx1"/>
                </a:solidFill>
                <a:latin typeface="Arial" charset="0"/>
              </a:defRPr>
            </a:lvl6pPr>
            <a:lvl7pPr marL="2971800" indent="-228600" eaLnBrk="0" fontAlgn="base" hangingPunct="0">
              <a:spcBef>
                <a:spcPct val="20000"/>
              </a:spcBef>
              <a:spcAft>
                <a:spcPct val="0"/>
              </a:spcAft>
              <a:buChar char="•"/>
              <a:defRPr b="1">
                <a:solidFill>
                  <a:schemeClr val="tx1"/>
                </a:solidFill>
                <a:latin typeface="Arial" charset="0"/>
              </a:defRPr>
            </a:lvl7pPr>
            <a:lvl8pPr marL="3429000" indent="-228600" eaLnBrk="0" fontAlgn="base" hangingPunct="0">
              <a:spcBef>
                <a:spcPct val="20000"/>
              </a:spcBef>
              <a:spcAft>
                <a:spcPct val="0"/>
              </a:spcAft>
              <a:buChar char="•"/>
              <a:defRPr b="1">
                <a:solidFill>
                  <a:schemeClr val="tx1"/>
                </a:solidFill>
                <a:latin typeface="Arial" charset="0"/>
              </a:defRPr>
            </a:lvl8pPr>
            <a:lvl9pPr marL="3886200" indent="-228600" eaLnBrk="0" fontAlgn="base" hangingPunct="0">
              <a:spcBef>
                <a:spcPct val="20000"/>
              </a:spcBef>
              <a:spcAft>
                <a:spcPct val="0"/>
              </a:spcAft>
              <a:buChar char="•"/>
              <a:defRPr b="1">
                <a:solidFill>
                  <a:schemeClr val="tx1"/>
                </a:solidFill>
                <a:latin typeface="Arial" charset="0"/>
              </a:defRPr>
            </a:lvl9pPr>
          </a:lstStyle>
          <a:p>
            <a:pPr eaLnBrk="1" fontAlgn="base" hangingPunct="1">
              <a:spcBef>
                <a:spcPct val="0"/>
              </a:spcBef>
              <a:spcAft>
                <a:spcPct val="0"/>
              </a:spcAft>
              <a:buClrTx/>
              <a:buSzTx/>
              <a:buFontTx/>
              <a:buNone/>
            </a:pPr>
            <a:r>
              <a:rPr lang="de-DE" altLang="de-DE" sz="3200" dirty="0">
                <a:solidFill>
                  <a:srgbClr val="333399"/>
                </a:solidFill>
                <a:latin typeface="Times" pitchFamily="18" charset="0"/>
              </a:rPr>
              <a:t>!</a:t>
            </a:r>
          </a:p>
        </p:txBody>
      </p:sp>
      <p:sp>
        <p:nvSpPr>
          <p:cNvPr id="2" name="Textfeld 1"/>
          <p:cNvSpPr txBox="1"/>
          <p:nvPr/>
        </p:nvSpPr>
        <p:spPr>
          <a:xfrm>
            <a:off x="4070248" y="801858"/>
            <a:ext cx="4121834" cy="523220"/>
          </a:xfrm>
          <a:prstGeom prst="rect">
            <a:avLst/>
          </a:prstGeom>
          <a:noFill/>
        </p:spPr>
        <p:txBody>
          <a:bodyPr wrap="square" rtlCol="0">
            <a:spAutoFit/>
          </a:bodyPr>
          <a:lstStyle/>
          <a:p>
            <a:pPr algn="ctr" fontAlgn="base">
              <a:spcBef>
                <a:spcPct val="0"/>
              </a:spcBef>
              <a:spcAft>
                <a:spcPct val="0"/>
              </a:spcAft>
            </a:pPr>
            <a:r>
              <a:rPr lang="en-US" sz="2800" b="1" dirty="0">
                <a:solidFill>
                  <a:srgbClr val="333399"/>
                </a:solidFill>
                <a:latin typeface="Arial" panose="020B0604020202020204" pitchFamily="34" charset="0"/>
              </a:rPr>
              <a:t>Membership criteria</a:t>
            </a:r>
            <a:endParaRPr lang="de-DE" sz="2800" dirty="0">
              <a:solidFill>
                <a:srgbClr val="000000"/>
              </a:solidFill>
              <a:latin typeface="Arial" charset="0"/>
            </a:endParaRPr>
          </a:p>
        </p:txBody>
      </p:sp>
      <p:pic>
        <p:nvPicPr>
          <p:cNvPr id="3" name="Grafik 2"/>
          <p:cNvPicPr>
            <a:picLocks noChangeAspect="1"/>
          </p:cNvPicPr>
          <p:nvPr/>
        </p:nvPicPr>
        <p:blipFill>
          <a:blip r:embed="rId2"/>
          <a:stretch>
            <a:fillRect/>
          </a:stretch>
        </p:blipFill>
        <p:spPr>
          <a:xfrm>
            <a:off x="8192082" y="3685867"/>
            <a:ext cx="3932261" cy="2621507"/>
          </a:xfrm>
          <a:prstGeom prst="rect">
            <a:avLst/>
          </a:prstGeom>
        </p:spPr>
      </p:pic>
    </p:spTree>
    <p:extLst>
      <p:ext uri="{BB962C8B-B14F-4D97-AF65-F5344CB8AC3E}">
        <p14:creationId xmlns:p14="http://schemas.microsoft.com/office/powerpoint/2010/main" val="278683101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p:cNvSpPr>
          <p:nvPr>
            <p:ph type="body" idx="4294967295"/>
          </p:nvPr>
        </p:nvSpPr>
        <p:spPr>
          <a:xfrm>
            <a:off x="1701801" y="578613"/>
            <a:ext cx="8966200" cy="5418137"/>
          </a:xfrm>
        </p:spPr>
        <p:txBody>
          <a:bodyPr>
            <a:noAutofit/>
          </a:bodyPr>
          <a:lstStyle/>
          <a:p>
            <a:pPr marL="0" indent="0">
              <a:spcBef>
                <a:spcPts val="0"/>
              </a:spcBef>
              <a:spcAft>
                <a:spcPts val="600"/>
              </a:spcAft>
              <a:buNone/>
              <a:defRPr/>
            </a:pPr>
            <a:endParaRPr lang="en-GB" dirty="0">
              <a:solidFill>
                <a:schemeClr val="accent2"/>
              </a:solidFill>
              <a:latin typeface="Arial" charset="0"/>
            </a:endParaRPr>
          </a:p>
          <a:p>
            <a:pPr indent="-168275" eaLnBrk="1" hangingPunct="1">
              <a:spcBef>
                <a:spcPts val="0"/>
              </a:spcBef>
              <a:spcAft>
                <a:spcPts val="300"/>
              </a:spcAft>
              <a:buClrTx/>
              <a:defRPr/>
            </a:pPr>
            <a:endParaRPr lang="en-GB" dirty="0">
              <a:solidFill>
                <a:schemeClr val="accent2"/>
              </a:solidFill>
              <a:latin typeface="Arial" charset="0"/>
            </a:endParaRPr>
          </a:p>
          <a:p>
            <a:pPr indent="-168275" eaLnBrk="1" hangingPunct="1">
              <a:spcBef>
                <a:spcPts val="0"/>
              </a:spcBef>
              <a:spcAft>
                <a:spcPts val="300"/>
              </a:spcAft>
              <a:buClrTx/>
              <a:defRPr/>
            </a:pPr>
            <a:r>
              <a:rPr lang="en-GB" sz="2400" kern="1200" dirty="0">
                <a:solidFill>
                  <a:schemeClr val="accent2"/>
                </a:solidFill>
                <a:latin typeface="+mj-lt"/>
                <a:ea typeface="+mj-ea"/>
                <a:cs typeface="+mj-cs"/>
              </a:rPr>
              <a:t>European Chemical Industry Council (</a:t>
            </a:r>
            <a:r>
              <a:rPr lang="en-GB" sz="2400" kern="1200" dirty="0" err="1">
                <a:solidFill>
                  <a:schemeClr val="accent2"/>
                </a:solidFill>
                <a:latin typeface="+mj-lt"/>
                <a:ea typeface="+mj-ea"/>
                <a:cs typeface="+mj-cs"/>
              </a:rPr>
              <a:t>Cefic</a:t>
            </a:r>
            <a:r>
              <a:rPr lang="en-GB" sz="2400" kern="1200" dirty="0">
                <a:solidFill>
                  <a:schemeClr val="accent2"/>
                </a:solidFill>
                <a:latin typeface="+mj-lt"/>
                <a:ea typeface="+mj-ea"/>
                <a:cs typeface="+mj-cs"/>
              </a:rPr>
              <a:t>)</a:t>
            </a:r>
          </a:p>
          <a:p>
            <a:pPr indent="-168275" eaLnBrk="1" hangingPunct="1">
              <a:spcBef>
                <a:spcPts val="0"/>
              </a:spcBef>
              <a:spcAft>
                <a:spcPts val="300"/>
              </a:spcAft>
              <a:buClrTx/>
              <a:defRPr/>
            </a:pPr>
            <a:r>
              <a:rPr lang="en-GB" sz="2400" kern="1200" dirty="0">
                <a:solidFill>
                  <a:schemeClr val="accent2"/>
                </a:solidFill>
                <a:latin typeface="+mj-lt"/>
                <a:ea typeface="+mj-ea"/>
                <a:cs typeface="+mj-cs"/>
              </a:rPr>
              <a:t>North American Council of Chemical Associations (the associations of Canada, Mexico, and the United States)</a:t>
            </a:r>
          </a:p>
          <a:p>
            <a:pPr indent="-168275">
              <a:spcBef>
                <a:spcPts val="0"/>
              </a:spcBef>
              <a:spcAft>
                <a:spcPts val="300"/>
              </a:spcAft>
              <a:buClrTx/>
              <a:defRPr/>
            </a:pPr>
            <a:r>
              <a:rPr lang="en-GB" sz="2400" kern="1200" dirty="0" err="1">
                <a:solidFill>
                  <a:schemeClr val="accent2"/>
                </a:solidFill>
                <a:latin typeface="+mj-lt"/>
                <a:ea typeface="+mj-ea"/>
                <a:cs typeface="+mj-cs"/>
              </a:rPr>
              <a:t>Conselho</a:t>
            </a:r>
            <a:r>
              <a:rPr lang="en-GB" sz="2400" kern="1200" dirty="0">
                <a:solidFill>
                  <a:schemeClr val="accent2"/>
                </a:solidFill>
                <a:latin typeface="+mj-lt"/>
                <a:ea typeface="+mj-ea"/>
                <a:cs typeface="+mj-cs"/>
              </a:rPr>
              <a:t> da Industria Quimica do </a:t>
            </a:r>
            <a:r>
              <a:rPr lang="en-GB" sz="2400" kern="1200" dirty="0" err="1">
                <a:solidFill>
                  <a:schemeClr val="accent2"/>
                </a:solidFill>
                <a:latin typeface="+mj-lt"/>
                <a:ea typeface="+mj-ea"/>
                <a:cs typeface="+mj-cs"/>
              </a:rPr>
              <a:t>Mercosul</a:t>
            </a:r>
            <a:r>
              <a:rPr lang="en-GB" sz="2400" kern="1200" dirty="0">
                <a:solidFill>
                  <a:schemeClr val="accent2"/>
                </a:solidFill>
                <a:latin typeface="+mj-lt"/>
                <a:ea typeface="+mj-ea"/>
                <a:cs typeface="+mj-cs"/>
              </a:rPr>
              <a:t> (CIQUIM, chemical associations of South America – Brazil, Uruguay, Chile, Peru and Paraguay)</a:t>
            </a:r>
          </a:p>
          <a:p>
            <a:pPr indent="-168275">
              <a:spcBef>
                <a:spcPts val="0"/>
              </a:spcBef>
              <a:spcAft>
                <a:spcPts val="300"/>
              </a:spcAft>
              <a:buClrTx/>
              <a:defRPr/>
            </a:pPr>
            <a:r>
              <a:rPr lang="en-GB" sz="2400" kern="1200" dirty="0">
                <a:solidFill>
                  <a:schemeClr val="accent2"/>
                </a:solidFill>
                <a:latin typeface="+mj-lt"/>
                <a:ea typeface="+mj-ea"/>
                <a:cs typeface="+mj-cs"/>
              </a:rPr>
              <a:t>The Japan Chemical Industry Association (JCIA)</a:t>
            </a:r>
          </a:p>
          <a:p>
            <a:pPr indent="-168275">
              <a:spcBef>
                <a:spcPts val="0"/>
              </a:spcBef>
              <a:spcAft>
                <a:spcPts val="300"/>
              </a:spcAft>
              <a:buClrTx/>
              <a:defRPr/>
            </a:pPr>
            <a:r>
              <a:rPr lang="en-GB" sz="2400" kern="1200" dirty="0">
                <a:solidFill>
                  <a:schemeClr val="accent2"/>
                </a:solidFill>
                <a:latin typeface="+mj-lt"/>
                <a:ea typeface="+mj-ea"/>
                <a:cs typeface="+mj-cs"/>
              </a:rPr>
              <a:t>The Korea Chemical Industry Council (KOCIC) </a:t>
            </a:r>
          </a:p>
          <a:p>
            <a:pPr indent="-168275">
              <a:spcBef>
                <a:spcPts val="0"/>
              </a:spcBef>
              <a:spcAft>
                <a:spcPts val="300"/>
              </a:spcAft>
              <a:buClrTx/>
              <a:defRPr/>
            </a:pPr>
            <a:r>
              <a:rPr lang="en-GB" sz="2400" kern="1200" dirty="0">
                <a:solidFill>
                  <a:schemeClr val="accent2"/>
                </a:solidFill>
                <a:latin typeface="+mj-lt"/>
                <a:ea typeface="+mj-ea"/>
                <a:cs typeface="+mj-cs"/>
              </a:rPr>
              <a:t>The Plastics and Chemicals Industries Association (PACIA, Australia), and Responsible Care New Zealand (RCNZ)</a:t>
            </a:r>
          </a:p>
          <a:p>
            <a:pPr indent="-168275" eaLnBrk="1" hangingPunct="1">
              <a:lnSpc>
                <a:spcPct val="80000"/>
              </a:lnSpc>
              <a:buClrTx/>
              <a:defRPr/>
            </a:pPr>
            <a:r>
              <a:rPr lang="en-GB" sz="2400" kern="1200" dirty="0">
                <a:solidFill>
                  <a:schemeClr val="accent2"/>
                </a:solidFill>
                <a:latin typeface="+mj-lt"/>
                <a:ea typeface="+mj-ea"/>
                <a:cs typeface="+mj-cs"/>
              </a:rPr>
              <a:t>The Chemical and Allied Industries’ Association (CAIA, South Africa)</a:t>
            </a:r>
          </a:p>
          <a:p>
            <a:pPr indent="-168275" eaLnBrk="1" hangingPunct="1">
              <a:lnSpc>
                <a:spcPct val="80000"/>
              </a:lnSpc>
              <a:buClrTx/>
              <a:defRPr/>
            </a:pPr>
            <a:r>
              <a:rPr lang="en-GB" sz="2400" kern="1200" dirty="0">
                <a:solidFill>
                  <a:schemeClr val="accent2"/>
                </a:solidFill>
                <a:latin typeface="+mj-lt"/>
                <a:ea typeface="+mj-ea"/>
                <a:cs typeface="+mj-cs"/>
              </a:rPr>
              <a:t>The Singapore Chemical Industry Council (SCIC)</a:t>
            </a:r>
          </a:p>
          <a:p>
            <a:pPr indent="-168275" eaLnBrk="1" hangingPunct="1">
              <a:lnSpc>
                <a:spcPct val="80000"/>
              </a:lnSpc>
              <a:buClrTx/>
              <a:defRPr/>
            </a:pPr>
            <a:r>
              <a:rPr lang="en-GB" sz="2400" kern="1200" dirty="0">
                <a:solidFill>
                  <a:schemeClr val="accent2"/>
                </a:solidFill>
                <a:latin typeface="+mj-lt"/>
                <a:ea typeface="+mj-ea"/>
                <a:cs typeface="+mj-cs"/>
              </a:rPr>
              <a:t>Gulf Petrochemical and Chemical Associations (GPCA)</a:t>
            </a:r>
          </a:p>
          <a:p>
            <a:pPr marL="174625" indent="0" eaLnBrk="1" hangingPunct="1">
              <a:lnSpc>
                <a:spcPct val="80000"/>
              </a:lnSpc>
              <a:buClrTx/>
              <a:buNone/>
              <a:defRPr/>
            </a:pPr>
            <a:endParaRPr lang="en-GB" dirty="0">
              <a:solidFill>
                <a:schemeClr val="accent2"/>
              </a:solidFill>
              <a:latin typeface="Arial" charset="0"/>
            </a:endParaRPr>
          </a:p>
          <a:p>
            <a:pPr indent="-168275" eaLnBrk="1" hangingPunct="1">
              <a:lnSpc>
                <a:spcPct val="80000"/>
              </a:lnSpc>
              <a:buClrTx/>
              <a:defRPr/>
            </a:pPr>
            <a:endParaRPr lang="en-GB" dirty="0">
              <a:solidFill>
                <a:schemeClr val="accent2"/>
              </a:solidFill>
              <a:latin typeface="Arial" charset="0"/>
            </a:endParaRPr>
          </a:p>
          <a:p>
            <a:pPr eaLnBrk="1" hangingPunct="1">
              <a:lnSpc>
                <a:spcPct val="80000"/>
              </a:lnSpc>
              <a:buFontTx/>
              <a:buNone/>
              <a:defRPr/>
            </a:pPr>
            <a:endParaRPr lang="en-GB" i="1" dirty="0">
              <a:latin typeface="Arial" charset="0"/>
            </a:endParaRPr>
          </a:p>
          <a:p>
            <a:pPr eaLnBrk="1" hangingPunct="1">
              <a:lnSpc>
                <a:spcPct val="80000"/>
              </a:lnSpc>
              <a:buFontTx/>
              <a:buNone/>
              <a:defRPr/>
            </a:pPr>
            <a:endParaRPr lang="en-GB" i="1" dirty="0">
              <a:latin typeface="Arial" charset="0"/>
            </a:endParaRPr>
          </a:p>
          <a:p>
            <a:pPr marL="444500" indent="-444500" eaLnBrk="1" hangingPunct="1">
              <a:lnSpc>
                <a:spcPct val="80000"/>
              </a:lnSpc>
              <a:buNone/>
              <a:defRPr/>
            </a:pPr>
            <a:endParaRPr i="1" dirty="0">
              <a:latin typeface="Arial" charset="0"/>
            </a:endParaRPr>
          </a:p>
        </p:txBody>
      </p:sp>
      <p:sp>
        <p:nvSpPr>
          <p:cNvPr id="4" name="Rounded Rectangle 3"/>
          <p:cNvSpPr/>
          <p:nvPr/>
        </p:nvSpPr>
        <p:spPr>
          <a:xfrm>
            <a:off x="3417471" y="1019175"/>
            <a:ext cx="5327650" cy="287338"/>
          </a:xfrm>
          <a:prstGeom prst="round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FULL MEMBERS</a:t>
            </a:r>
          </a:p>
        </p:txBody>
      </p:sp>
      <p:sp>
        <p:nvSpPr>
          <p:cNvPr id="7" name="TextBox 6"/>
          <p:cNvSpPr txBox="1"/>
          <p:nvPr/>
        </p:nvSpPr>
        <p:spPr>
          <a:xfrm>
            <a:off x="3516574" y="127570"/>
            <a:ext cx="6209731" cy="584775"/>
          </a:xfrm>
          <a:prstGeom prst="rect">
            <a:avLst/>
          </a:prstGeom>
          <a:noFill/>
        </p:spPr>
        <p:txBody>
          <a:bodyPr wrap="square" rtlCol="0">
            <a:spAutoFit/>
          </a:bodyPr>
          <a:lstStyle/>
          <a:p>
            <a:pPr fontAlgn="base">
              <a:spcBef>
                <a:spcPct val="0"/>
              </a:spcBef>
              <a:spcAft>
                <a:spcPct val="0"/>
              </a:spcAft>
            </a:pPr>
            <a:r>
              <a:rPr lang="en-US" sz="3200" b="1" kern="0" dirty="0">
                <a:solidFill>
                  <a:srgbClr val="333399"/>
                </a:solidFill>
                <a:latin typeface="Arial"/>
              </a:rPr>
              <a:t>ICCA Membership</a:t>
            </a:r>
            <a:endParaRPr lang="en-US" dirty="0">
              <a:solidFill>
                <a:srgbClr val="000000"/>
              </a:solidFill>
              <a:latin typeface="Arial" charset="0"/>
            </a:endParaRPr>
          </a:p>
        </p:txBody>
      </p:sp>
    </p:spTree>
    <p:extLst>
      <p:ext uri="{BB962C8B-B14F-4D97-AF65-F5344CB8AC3E}">
        <p14:creationId xmlns:p14="http://schemas.microsoft.com/office/powerpoint/2010/main" val="2895894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p:cNvSpPr>
          <p:nvPr>
            <p:ph type="body" idx="4294967295"/>
          </p:nvPr>
        </p:nvSpPr>
        <p:spPr>
          <a:xfrm>
            <a:off x="3342729" y="890589"/>
            <a:ext cx="7921625" cy="5418137"/>
          </a:xfrm>
        </p:spPr>
        <p:txBody>
          <a:bodyPr>
            <a:normAutofit/>
          </a:bodyPr>
          <a:lstStyle/>
          <a:p>
            <a:pPr marL="174625" indent="0" eaLnBrk="1" hangingPunct="1">
              <a:lnSpc>
                <a:spcPct val="80000"/>
              </a:lnSpc>
              <a:buClrTx/>
              <a:buNone/>
              <a:defRPr/>
            </a:pPr>
            <a:endParaRPr lang="en-GB" sz="3800" dirty="0">
              <a:solidFill>
                <a:schemeClr val="accent2"/>
              </a:solidFill>
              <a:latin typeface="Arial" charset="0"/>
            </a:endParaRPr>
          </a:p>
          <a:p>
            <a:pPr indent="-168275" eaLnBrk="1" hangingPunct="1">
              <a:lnSpc>
                <a:spcPct val="80000"/>
              </a:lnSpc>
              <a:buClrTx/>
              <a:defRPr/>
            </a:pPr>
            <a:endParaRPr lang="en-GB" sz="3800" dirty="0">
              <a:solidFill>
                <a:schemeClr val="accent2"/>
              </a:solidFill>
              <a:latin typeface="Arial" charset="0"/>
            </a:endParaRPr>
          </a:p>
          <a:p>
            <a:pPr indent="-168275" eaLnBrk="1" hangingPunct="1">
              <a:lnSpc>
                <a:spcPct val="80000"/>
              </a:lnSpc>
              <a:buNone/>
              <a:defRPr/>
            </a:pPr>
            <a:endParaRPr lang="en-GB" dirty="0">
              <a:solidFill>
                <a:schemeClr val="accent2"/>
              </a:solidFill>
              <a:latin typeface="Arial" charset="0"/>
            </a:endParaRPr>
          </a:p>
          <a:p>
            <a:pPr indent="-168275" eaLnBrk="1" hangingPunct="1">
              <a:lnSpc>
                <a:spcPct val="80000"/>
              </a:lnSpc>
              <a:buClrTx/>
              <a:buNone/>
              <a:defRPr/>
            </a:pPr>
            <a:endParaRPr lang="en-GB" sz="2400" kern="1200" dirty="0">
              <a:solidFill>
                <a:schemeClr val="accent2"/>
              </a:solidFill>
              <a:latin typeface="+mj-lt"/>
              <a:ea typeface="+mj-ea"/>
              <a:cs typeface="+mj-cs"/>
            </a:endParaRPr>
          </a:p>
          <a:p>
            <a:pPr indent="-168275" eaLnBrk="1" hangingPunct="1">
              <a:lnSpc>
                <a:spcPct val="80000"/>
              </a:lnSpc>
              <a:buClrTx/>
              <a:defRPr/>
            </a:pPr>
            <a:r>
              <a:rPr lang="en-GB" sz="2400" kern="1200" dirty="0">
                <a:solidFill>
                  <a:schemeClr val="accent2"/>
                </a:solidFill>
                <a:latin typeface="+mj-lt"/>
                <a:ea typeface="+mj-ea"/>
                <a:cs typeface="+mj-cs"/>
              </a:rPr>
              <a:t>China associations </a:t>
            </a:r>
          </a:p>
          <a:p>
            <a:pPr marL="174625" indent="0" eaLnBrk="1" hangingPunct="1">
              <a:lnSpc>
                <a:spcPct val="80000"/>
              </a:lnSpc>
              <a:buClrTx/>
              <a:buNone/>
              <a:defRPr/>
            </a:pPr>
            <a:r>
              <a:rPr lang="en-GB" sz="2400" kern="1200" dirty="0">
                <a:solidFill>
                  <a:schemeClr val="accent2"/>
                </a:solidFill>
                <a:latin typeface="+mj-lt"/>
                <a:ea typeface="+mj-ea"/>
                <a:cs typeface="+mj-cs"/>
              </a:rPr>
              <a:t>  (CPCIF, AICM, and TRCA, PIAT, and TCIA)</a:t>
            </a:r>
          </a:p>
          <a:p>
            <a:pPr indent="-168275" eaLnBrk="1" hangingPunct="1">
              <a:lnSpc>
                <a:spcPct val="80000"/>
              </a:lnSpc>
              <a:buClrTx/>
              <a:defRPr/>
            </a:pPr>
            <a:r>
              <a:rPr lang="en-GB" sz="2400" kern="1200" dirty="0">
                <a:solidFill>
                  <a:schemeClr val="accent2"/>
                </a:solidFill>
                <a:latin typeface="+mj-lt"/>
                <a:ea typeface="+mj-ea"/>
                <a:cs typeface="+mj-cs"/>
              </a:rPr>
              <a:t>Russian Chemist Union (RCU)</a:t>
            </a:r>
          </a:p>
          <a:p>
            <a:pPr indent="-168275" eaLnBrk="1" hangingPunct="1">
              <a:lnSpc>
                <a:spcPct val="80000"/>
              </a:lnSpc>
              <a:buClrTx/>
              <a:defRPr/>
            </a:pPr>
            <a:r>
              <a:rPr lang="en-GB" sz="2400" kern="1200" dirty="0">
                <a:solidFill>
                  <a:schemeClr val="accent2"/>
                </a:solidFill>
                <a:latin typeface="+mj-lt"/>
                <a:ea typeface="+mj-ea"/>
                <a:cs typeface="+mj-cs"/>
              </a:rPr>
              <a:t>Indian Chemical Council (ICC)</a:t>
            </a:r>
          </a:p>
          <a:p>
            <a:pPr eaLnBrk="1" hangingPunct="1">
              <a:lnSpc>
                <a:spcPct val="80000"/>
              </a:lnSpc>
              <a:buFontTx/>
              <a:buNone/>
              <a:defRPr/>
            </a:pPr>
            <a:endParaRPr lang="en-GB" sz="1800" i="1" dirty="0">
              <a:latin typeface="Arial" charset="0"/>
            </a:endParaRPr>
          </a:p>
          <a:p>
            <a:pPr eaLnBrk="1" hangingPunct="1">
              <a:lnSpc>
                <a:spcPct val="80000"/>
              </a:lnSpc>
              <a:buFontTx/>
              <a:buNone/>
              <a:defRPr/>
            </a:pPr>
            <a:endParaRPr lang="en-GB" sz="1800" i="1" dirty="0">
              <a:latin typeface="Arial" charset="0"/>
            </a:endParaRPr>
          </a:p>
          <a:p>
            <a:pPr marL="444500" indent="-444500" eaLnBrk="1" hangingPunct="1">
              <a:lnSpc>
                <a:spcPct val="80000"/>
              </a:lnSpc>
              <a:buNone/>
              <a:defRPr/>
            </a:pPr>
            <a:endParaRPr sz="1800" i="1" dirty="0">
              <a:latin typeface="Arial" charset="0"/>
            </a:endParaRPr>
          </a:p>
        </p:txBody>
      </p:sp>
      <p:sp>
        <p:nvSpPr>
          <p:cNvPr id="5" name="Rounded Rectangle 4"/>
          <p:cNvSpPr/>
          <p:nvPr/>
        </p:nvSpPr>
        <p:spPr>
          <a:xfrm>
            <a:off x="3422856" y="1511900"/>
            <a:ext cx="5329237" cy="287337"/>
          </a:xfrm>
          <a:prstGeom prst="round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OBSERVER MEMBERS</a:t>
            </a:r>
          </a:p>
        </p:txBody>
      </p:sp>
      <p:sp>
        <p:nvSpPr>
          <p:cNvPr id="7" name="TextBox 6"/>
          <p:cNvSpPr txBox="1"/>
          <p:nvPr/>
        </p:nvSpPr>
        <p:spPr>
          <a:xfrm>
            <a:off x="3516574" y="127570"/>
            <a:ext cx="6209731" cy="584775"/>
          </a:xfrm>
          <a:prstGeom prst="rect">
            <a:avLst/>
          </a:prstGeom>
          <a:noFill/>
        </p:spPr>
        <p:txBody>
          <a:bodyPr wrap="square" rtlCol="0">
            <a:spAutoFit/>
          </a:bodyPr>
          <a:lstStyle/>
          <a:p>
            <a:pPr fontAlgn="base">
              <a:spcBef>
                <a:spcPct val="0"/>
              </a:spcBef>
              <a:spcAft>
                <a:spcPct val="0"/>
              </a:spcAft>
            </a:pPr>
            <a:r>
              <a:rPr lang="en-US" sz="3200" b="1" kern="0" dirty="0">
                <a:solidFill>
                  <a:srgbClr val="333399"/>
                </a:solidFill>
                <a:latin typeface="Arial"/>
              </a:rPr>
              <a:t>ICCA Membership</a:t>
            </a:r>
            <a:endParaRPr lang="en-US" dirty="0">
              <a:solidFill>
                <a:srgbClr val="000000"/>
              </a:solidFill>
              <a:latin typeface="Arial" charset="0"/>
            </a:endParaRPr>
          </a:p>
        </p:txBody>
      </p:sp>
    </p:spTree>
    <p:extLst>
      <p:ext uri="{BB962C8B-B14F-4D97-AF65-F5344CB8AC3E}">
        <p14:creationId xmlns:p14="http://schemas.microsoft.com/office/powerpoint/2010/main" val="347680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3627482" y="821635"/>
            <a:ext cx="5675543" cy="5762383"/>
          </a:xfrm>
          <a:prstGeom prst="rect">
            <a:avLst/>
          </a:prstGeom>
          <a:ln>
            <a:noFill/>
          </a:ln>
        </p:spPr>
      </p:pic>
      <p:sp>
        <p:nvSpPr>
          <p:cNvPr id="7" name="Title 6"/>
          <p:cNvSpPr>
            <a:spLocks noGrp="1"/>
          </p:cNvSpPr>
          <p:nvPr>
            <p:ph type="title"/>
          </p:nvPr>
        </p:nvSpPr>
        <p:spPr>
          <a:xfrm>
            <a:off x="1640136" y="954841"/>
            <a:ext cx="8868839" cy="978944"/>
          </a:xfrm>
          <a:solidFill>
            <a:schemeClr val="bg1"/>
          </a:solidFill>
        </p:spPr>
        <p:txBody>
          <a:bodyPr>
            <a:normAutofit fontScale="90000"/>
          </a:bodyPr>
          <a:lstStyle/>
          <a:p>
            <a:pPr algn="ctr"/>
            <a:r>
              <a:rPr lang="en-US" sz="2800" b="1" dirty="0">
                <a:solidFill>
                  <a:srgbClr val="1F497D"/>
                </a:solidFill>
              </a:rPr>
              <a:t>Asia chemicals production outpaces other </a:t>
            </a:r>
            <a:r>
              <a:rPr lang="en-US" sz="2800" b="1" dirty="0" smtClean="0">
                <a:solidFill>
                  <a:srgbClr val="1F497D"/>
                </a:solidFill>
              </a:rPr>
              <a:t>regions</a:t>
            </a:r>
            <a:br>
              <a:rPr lang="en-US" sz="2800" b="1" dirty="0" smtClean="0">
                <a:solidFill>
                  <a:srgbClr val="1F497D"/>
                </a:solidFill>
              </a:rPr>
            </a:br>
            <a:r>
              <a:rPr lang="en-US" sz="2800" b="1" dirty="0" smtClean="0">
                <a:solidFill>
                  <a:srgbClr val="1F497D"/>
                </a:solidFill>
              </a:rPr>
              <a:t>(World chemicals sales € 3,360 in 2016 : geographic breakdown)</a:t>
            </a:r>
            <a:endParaRPr lang="fr-BE" sz="2800" b="1" dirty="0">
              <a:solidFill>
                <a:srgbClr val="1F497D"/>
              </a:solidFill>
            </a:endParaRPr>
          </a:p>
        </p:txBody>
      </p:sp>
    </p:spTree>
    <p:extLst>
      <p:ext uri="{BB962C8B-B14F-4D97-AF65-F5344CB8AC3E}">
        <p14:creationId xmlns:p14="http://schemas.microsoft.com/office/powerpoint/2010/main" val="1640395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IZPLACEHOLDER" val="1"/>
</p:tagLst>
</file>

<file path=ppt/tags/tag10.xml><?xml version="1.0" encoding="utf-8"?>
<p:tagLst xmlns:a="http://schemas.openxmlformats.org/drawingml/2006/main" xmlns:r="http://schemas.openxmlformats.org/officeDocument/2006/relationships" xmlns:p="http://schemas.openxmlformats.org/presentationml/2006/main">
  <p:tag name="WIZPLACEHOLDER" val="1"/>
</p:tagLst>
</file>

<file path=ppt/tags/tag2.xml><?xml version="1.0" encoding="utf-8"?>
<p:tagLst xmlns:a="http://schemas.openxmlformats.org/drawingml/2006/main" xmlns:r="http://schemas.openxmlformats.org/officeDocument/2006/relationships" xmlns:p="http://schemas.openxmlformats.org/presentationml/2006/main">
  <p:tag name="WIZPLACEHOLDER" val="1"/>
</p:tagLst>
</file>

<file path=ppt/tags/tag3.xml><?xml version="1.0" encoding="utf-8"?>
<p:tagLst xmlns:a="http://schemas.openxmlformats.org/drawingml/2006/main" xmlns:r="http://schemas.openxmlformats.org/officeDocument/2006/relationships" xmlns:p="http://schemas.openxmlformats.org/presentationml/2006/main">
  <p:tag name="WIZPLACEHOLDER" val="1"/>
</p:tagLst>
</file>

<file path=ppt/tags/tag4.xml><?xml version="1.0" encoding="utf-8"?>
<p:tagLst xmlns:a="http://schemas.openxmlformats.org/drawingml/2006/main" xmlns:r="http://schemas.openxmlformats.org/officeDocument/2006/relationships" xmlns:p="http://schemas.openxmlformats.org/presentationml/2006/main">
  <p:tag name="WIZPLACEHOLDER" val="1"/>
</p:tagLst>
</file>

<file path=ppt/tags/tag5.xml><?xml version="1.0" encoding="utf-8"?>
<p:tagLst xmlns:a="http://schemas.openxmlformats.org/drawingml/2006/main" xmlns:r="http://schemas.openxmlformats.org/officeDocument/2006/relationships" xmlns:p="http://schemas.openxmlformats.org/presentationml/2006/main">
  <p:tag name="WIZPLACEHOLDER" val="1"/>
</p:tagLst>
</file>

<file path=ppt/tags/tag6.xml><?xml version="1.0" encoding="utf-8"?>
<p:tagLst xmlns:a="http://schemas.openxmlformats.org/drawingml/2006/main" xmlns:r="http://schemas.openxmlformats.org/officeDocument/2006/relationships" xmlns:p="http://schemas.openxmlformats.org/presentationml/2006/main">
  <p:tag name="WIZPLACEHOLDER" val="1"/>
</p:tagLst>
</file>

<file path=ppt/tags/tag7.xml><?xml version="1.0" encoding="utf-8"?>
<p:tagLst xmlns:a="http://schemas.openxmlformats.org/drawingml/2006/main" xmlns:r="http://schemas.openxmlformats.org/officeDocument/2006/relationships" xmlns:p="http://schemas.openxmlformats.org/presentationml/2006/main">
  <p:tag name="WIZPLACEHOLDER" val="1"/>
</p:tagLst>
</file>

<file path=ppt/tags/tag8.xml><?xml version="1.0" encoding="utf-8"?>
<p:tagLst xmlns:a="http://schemas.openxmlformats.org/drawingml/2006/main" xmlns:r="http://schemas.openxmlformats.org/officeDocument/2006/relationships" xmlns:p="http://schemas.openxmlformats.org/presentationml/2006/main">
  <p:tag name="WIZPLACEHOLDER" val="1"/>
</p:tagLst>
</file>

<file path=ppt/tags/tag9.xml><?xml version="1.0" encoding="utf-8"?>
<p:tagLst xmlns:a="http://schemas.openxmlformats.org/drawingml/2006/main" xmlns:r="http://schemas.openxmlformats.org/officeDocument/2006/relationships" xmlns:p="http://schemas.openxmlformats.org/presentationml/2006/main">
  <p:tag name="WIZPLACEHOLDER" val="1"/>
</p:tagLst>
</file>

<file path=ppt/theme/theme1.xml><?xml version="1.0" encoding="utf-8"?>
<a:theme xmlns:a="http://schemas.openxmlformats.org/drawingml/2006/main" name="7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ICCA template</Template>
  <TotalTime>0</TotalTime>
  <Words>1343</Words>
  <Application>Microsoft Office PowerPoint</Application>
  <PresentationFormat>Breitbild</PresentationFormat>
  <Paragraphs>176</Paragraphs>
  <Slides>23</Slides>
  <Notes>5</Notes>
  <HiddenSlides>0</HiddenSlides>
  <MMClips>0</MMClips>
  <ScaleCrop>false</ScaleCrop>
  <HeadingPairs>
    <vt:vector size="6" baseType="variant">
      <vt:variant>
        <vt:lpstr>Verwendete Schriftarten</vt:lpstr>
      </vt:variant>
      <vt:variant>
        <vt:i4>6</vt:i4>
      </vt:variant>
      <vt:variant>
        <vt:lpstr>Design</vt:lpstr>
      </vt:variant>
      <vt:variant>
        <vt:i4>12</vt:i4>
      </vt:variant>
      <vt:variant>
        <vt:lpstr>Folientitel</vt:lpstr>
      </vt:variant>
      <vt:variant>
        <vt:i4>23</vt:i4>
      </vt:variant>
    </vt:vector>
  </HeadingPairs>
  <TitlesOfParts>
    <vt:vector size="41" baseType="lpstr">
      <vt:lpstr>Arial Unicode MS</vt:lpstr>
      <vt:lpstr>Arial</vt:lpstr>
      <vt:lpstr>Calibri</vt:lpstr>
      <vt:lpstr>Times</vt:lpstr>
      <vt:lpstr>Times New Roman</vt:lpstr>
      <vt:lpstr>Wingdings</vt:lpstr>
      <vt:lpstr>7_Standarddesign</vt:lpstr>
      <vt:lpstr>1_Standarddesign</vt:lpstr>
      <vt:lpstr>2_Standarddesign</vt:lpstr>
      <vt:lpstr>8_Standarddesign</vt:lpstr>
      <vt:lpstr>3_Standarddesign</vt:lpstr>
      <vt:lpstr>4_Standarddesign</vt:lpstr>
      <vt:lpstr>5_Standarddesign</vt:lpstr>
      <vt:lpstr>Standarddesign</vt:lpstr>
      <vt:lpstr>6_Standarddesign</vt:lpstr>
      <vt:lpstr>9_Standarddesign</vt:lpstr>
      <vt:lpstr>10_Standarddesign</vt:lpstr>
      <vt:lpstr>11_Standarddesign</vt:lpstr>
      <vt:lpstr>The role of national chemical industry associations and the National Authorities in continually improving the efficiency and effectiveness of Article VI verification   FIFTH ANNUAL MEETING OF CHEMICAL INDUSTRY REPRESENTATIVES AND NATIONAL AUTHORITIES OF STATES PARTIES TO THE CHEMICAL WEAPONS CONVENTION (CWC)</vt:lpstr>
      <vt:lpstr>PowerPoint-Präsentation</vt:lpstr>
      <vt:lpstr>ICCA welcomes the opportunity to provide input to the annual meeting of chemical industry representatives and National Authorities.   This presentation comprises the following:  1. Introduction to ICCA  2. Trends in global chemical industry growth 3. Future priorities of the OPCW from ICCA point of view 4. Verification in chemical industry 5. Cooperation between ICCA, OPCW and National Authorities</vt:lpstr>
      <vt:lpstr>What is the International Council of Chemical Associations (ICCA)?</vt:lpstr>
      <vt:lpstr>Partnerships and Alliances with relevance to CWC (examples)</vt:lpstr>
      <vt:lpstr>PowerPoint-Präsentation</vt:lpstr>
      <vt:lpstr>PowerPoint-Präsentation</vt:lpstr>
      <vt:lpstr>PowerPoint-Präsentation</vt:lpstr>
      <vt:lpstr>Asia chemicals production outpaces other regions (World chemicals sales € 3,360 in 2016 : geographic breakdown)</vt:lpstr>
      <vt:lpstr>Trends in overall growth expected to continue (Projected growth in world chemical sales 2016-2030)</vt:lpstr>
      <vt:lpstr>PowerPoint-Präsentation</vt:lpstr>
      <vt:lpstr>Comments on Future Priorities I</vt:lpstr>
      <vt:lpstr>Comments on Future Priorities II</vt:lpstr>
      <vt:lpstr>Verification in the chemical industry</vt:lpstr>
      <vt:lpstr>Verification in the chemical industry</vt:lpstr>
      <vt:lpstr>PowerPoint-Präsentation</vt:lpstr>
      <vt:lpstr>ICCA and the CWC</vt:lpstr>
      <vt:lpstr>Organizing the Dialogue</vt:lpstr>
      <vt:lpstr>PowerPoint-Präsentation</vt:lpstr>
      <vt:lpstr>PowerPoint-Präsentation</vt:lpstr>
      <vt:lpstr>PowerPoint-Präsentation</vt:lpstr>
      <vt:lpstr>Thank you for your interest! Any questions?</vt:lpstr>
      <vt:lpstr>PowerPoint-Präsentation</vt:lpstr>
    </vt:vector>
  </TitlesOfParts>
  <Company>Evonik Industries AG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ICCA Contributions to the Technical Meeting on SAB Recommendations</dc:title>
  <dc:creator>Maennig, Detlef</dc:creator>
  <cp:lastModifiedBy>Maennig, Detlef</cp:lastModifiedBy>
  <cp:revision>119</cp:revision>
  <dcterms:created xsi:type="dcterms:W3CDTF">2016-03-03T04:53:58Z</dcterms:created>
  <dcterms:modified xsi:type="dcterms:W3CDTF">2018-10-01T18:25:57Z</dcterms:modified>
</cp:coreProperties>
</file>